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Lst>
  <p:sldSz cy="5143500" cx="9144000"/>
  <p:notesSz cx="6858000" cy="9144000"/>
  <p:embeddedFontLst>
    <p:embeddedFont>
      <p:font typeface="Hammersmith One"/>
      <p:regular r:id="rId41"/>
    </p:embeddedFont>
    <p:embeddedFont>
      <p:font typeface="Roboto"/>
      <p:regular r:id="rId42"/>
      <p:bold r:id="rId43"/>
      <p:italic r:id="rId44"/>
      <p:boldItalic r:id="rId45"/>
    </p:embeddedFont>
    <p:embeddedFont>
      <p:font typeface="DM Sans ExtraBold"/>
      <p:bold r:id="rId46"/>
      <p:boldItalic r:id="rId47"/>
    </p:embeddedFont>
    <p:embeddedFont>
      <p:font typeface="Outfit"/>
      <p:regular r:id="rId48"/>
      <p:bold r:id="rId49"/>
    </p:embeddedFont>
    <p:embeddedFont>
      <p:font typeface="Outfit Medium"/>
      <p:regular r:id="rId50"/>
      <p:bold r:id="rId51"/>
    </p:embeddedFont>
    <p:embeddedFont>
      <p:font typeface="DM Sans"/>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font" Target="fonts/Roboto-regular.fntdata"/><Relationship Id="rId41" Type="http://schemas.openxmlformats.org/officeDocument/2006/relationships/font" Target="fonts/HammersmithOne-regular.fntdata"/><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DMSansExtraBold-bold.fntdata"/><Relationship Id="rId45"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Outfit-regular.fntdata"/><Relationship Id="rId47" Type="http://schemas.openxmlformats.org/officeDocument/2006/relationships/font" Target="fonts/DMSansExtraBold-boldItalic.fntdata"/><Relationship Id="rId49" Type="http://schemas.openxmlformats.org/officeDocument/2006/relationships/font" Target="fonts/Outfit-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OutfitMedium-bold.fntdata"/><Relationship Id="rId50" Type="http://schemas.openxmlformats.org/officeDocument/2006/relationships/font" Target="fonts/OutfitMedium-regular.fntdata"/><Relationship Id="rId53" Type="http://schemas.openxmlformats.org/officeDocument/2006/relationships/font" Target="fonts/DMSans-bold.fntdata"/><Relationship Id="rId52" Type="http://schemas.openxmlformats.org/officeDocument/2006/relationships/font" Target="fonts/DMSans-regular.fntdata"/><Relationship Id="rId11" Type="http://schemas.openxmlformats.org/officeDocument/2006/relationships/slide" Target="slides/slide7.xml"/><Relationship Id="rId55" Type="http://schemas.openxmlformats.org/officeDocument/2006/relationships/font" Target="fonts/DMSans-boldItalic.fntdata"/><Relationship Id="rId10" Type="http://schemas.openxmlformats.org/officeDocument/2006/relationships/slide" Target="slides/slide6.xml"/><Relationship Id="rId54" Type="http://schemas.openxmlformats.org/officeDocument/2006/relationships/font" Target="fonts/DMSans-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hotelmanagement.net/tech/study-cancelation-rate-at-40-as-otas-push-free-change-policy" TargetMode="External"/><Relationship Id="rId3" Type="http://schemas.openxmlformats.org/officeDocument/2006/relationships/hyperlink" Target="https://www.hotelminder.com/everything-you-need-to-know-about-hotel-cancellations"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morning, this is the data </a:t>
            </a:r>
            <a:r>
              <a:rPr lang="en"/>
              <a:t>science</a:t>
            </a:r>
            <a:r>
              <a:rPr lang="en"/>
              <a:t> and artificial intelligence, we are group 7 from FCS5, today we will be presenting on Hotel Booking Cancellations.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6d6f6133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6d6f6133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D0D0D"/>
                </a:solidFill>
              </a:rPr>
              <a:t>After the removal of the Booking_ID column, there are a total 18 feature columns. </a:t>
            </a:r>
            <a:endParaRPr>
              <a:solidFill>
                <a:srgbClr val="0D0D0D"/>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4072739ea5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4072739ea5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D0D0D"/>
                </a:solidFill>
              </a:rPr>
              <a:t>Out of the 18 features, we performed univariate analysis on couple of features however we will mainly be discussing Lead Time, Average price per room and Booking status.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6d6f6133c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6d6f6133c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Firstly, we examined the lead time distribution using both a histogram and a boxplot. The histogram revealed a right-skewed distribution</a:t>
            </a:r>
            <a:r>
              <a:rPr lang="en" sz="1200">
                <a:solidFill>
                  <a:schemeClr val="dk1"/>
                </a:solidFill>
              </a:rPr>
              <a:t>.</a:t>
            </a:r>
            <a:r>
              <a:rPr lang="en" sz="1200">
                <a:solidFill>
                  <a:schemeClr val="dk1"/>
                </a:solidFill>
              </a:rPr>
              <a:t> The majority of the lead times was under 126 days which is understandable as </a:t>
            </a:r>
            <a:r>
              <a:rPr lang="en" sz="1200">
                <a:solidFill>
                  <a:schemeClr val="dk1"/>
                </a:solidFill>
                <a:latin typeface="Roboto"/>
                <a:ea typeface="Roboto"/>
                <a:cs typeface="Roboto"/>
                <a:sym typeface="Roboto"/>
              </a:rPr>
              <a:t>it's common for individuals to plan vacations approximately 3 to 6 months in advance. The boxplot highlighted the presence of numerous outliers. However, these outliers may be attributed to factors such as special deals or promotions offered by hotels, prompting individuals to book well in advance. </a:t>
            </a:r>
            <a:endParaRPr sz="12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6d6f6133c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26d6f6133c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Similarly for average price, we utilised the same visualisation tools. Based on this data set, the average price per room ranged from 0 dollars to 375 dollars. This variation is expected </a:t>
            </a:r>
            <a:r>
              <a:rPr lang="en" sz="1200"/>
              <a:t>considering the diverse range of room types available in hotels, spanning from standard rooms to suites.</a:t>
            </a:r>
            <a:r>
              <a:rPr lang="en" sz="1200"/>
              <a:t>. However, we noticed a </a:t>
            </a:r>
            <a:r>
              <a:rPr lang="en" sz="1200"/>
              <a:t>peculiar</a:t>
            </a:r>
            <a:r>
              <a:rPr lang="en" sz="1200"/>
              <a:t> trend in the dataset and </a:t>
            </a:r>
            <a:r>
              <a:rPr lang="en" sz="1200"/>
              <a:t>that</a:t>
            </a:r>
            <a:r>
              <a:rPr lang="en" sz="1200"/>
              <a:t> was the presence of rooms priced at 0 dollars. We found that those were rooms </a:t>
            </a:r>
            <a:r>
              <a:rPr lang="en" sz="1200"/>
              <a:t>provided as complimentary services by the hotel</a:t>
            </a:r>
            <a:r>
              <a:rPr lang="en" sz="1200"/>
              <a:t>. Perhaps as part of a promotional deal or loyalty programs for members.</a:t>
            </a:r>
            <a:endParaRPr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6d6f6133c1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6d6f6133c1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using the count plot, we found that 93% of </a:t>
            </a:r>
            <a:r>
              <a:rPr lang="en"/>
              <a:t>customers</a:t>
            </a:r>
            <a:r>
              <a:rPr lang="en"/>
              <a:t> did not travel with children. We noticed that there were a small percentage of </a:t>
            </a:r>
            <a:r>
              <a:rPr lang="en"/>
              <a:t>customers</a:t>
            </a:r>
            <a:r>
              <a:rPr lang="en"/>
              <a:t> with 9 or 10 </a:t>
            </a:r>
            <a:r>
              <a:rPr lang="en"/>
              <a:t>children. Given the unlikeliness of 9 or 10 children, we replaced those data points with 3 children.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6d6f6133c1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6d6f6133c1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similarly, using a count plot, we found that October is the busiest month for hotel arrivals followed by september and </a:t>
            </a:r>
            <a:r>
              <a:rPr lang="en"/>
              <a:t>august. Over 35% of the bookings were for one of these 3 months. 14.7% of the bookings were for October specifically. This is expected as it was found that October is the best time to travel as the weather all around the world is generally favourable.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6d6f6133c1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26d6f6133c1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Lastly, using a count plot, we found that </a:t>
            </a:r>
            <a:r>
              <a:rPr lang="en" sz="1200">
                <a:solidFill>
                  <a:schemeClr val="dk1"/>
                </a:solidFill>
                <a:latin typeface="Times New Roman"/>
                <a:ea typeface="Times New Roman"/>
                <a:cs typeface="Times New Roman"/>
                <a:sym typeface="Times New Roman"/>
              </a:rPr>
              <a:t>32.8% of the bookings were canceled by the customers. At this point, we are not able to </a:t>
            </a:r>
            <a:r>
              <a:rPr lang="en" sz="1200">
                <a:solidFill>
                  <a:schemeClr val="dk1"/>
                </a:solidFill>
                <a:latin typeface="Times New Roman"/>
                <a:ea typeface="Times New Roman"/>
                <a:cs typeface="Times New Roman"/>
                <a:sym typeface="Times New Roman"/>
              </a:rPr>
              <a:t>definitively</a:t>
            </a:r>
            <a:r>
              <a:rPr lang="en" sz="1200">
                <a:solidFill>
                  <a:schemeClr val="dk1"/>
                </a:solidFill>
                <a:latin typeface="Times New Roman"/>
                <a:ea typeface="Times New Roman"/>
                <a:cs typeface="Times New Roman"/>
                <a:sym typeface="Times New Roman"/>
              </a:rPr>
              <a:t> determine the </a:t>
            </a:r>
            <a:r>
              <a:rPr lang="en" sz="1200">
                <a:solidFill>
                  <a:schemeClr val="dk1"/>
                </a:solidFill>
                <a:latin typeface="Times New Roman"/>
                <a:ea typeface="Times New Roman"/>
                <a:cs typeface="Times New Roman"/>
                <a:sym typeface="Times New Roman"/>
              </a:rPr>
              <a:t>reasons</a:t>
            </a:r>
            <a:r>
              <a:rPr lang="en" sz="1200">
                <a:solidFill>
                  <a:schemeClr val="dk1"/>
                </a:solidFill>
                <a:latin typeface="Times New Roman"/>
                <a:ea typeface="Times New Roman"/>
                <a:cs typeface="Times New Roman"/>
                <a:sym typeface="Times New Roman"/>
              </a:rPr>
              <a:t> for cancellation</a:t>
            </a:r>
            <a:r>
              <a:rPr lang="en" sz="1200">
                <a:solidFill>
                  <a:schemeClr val="dk1"/>
                </a:solidFill>
                <a:latin typeface="Times New Roman"/>
                <a:ea typeface="Times New Roman"/>
                <a:cs typeface="Times New Roman"/>
                <a:sym typeface="Times New Roman"/>
              </a:rPr>
              <a:t>, as there are normally multiple factors that influence a booking cancellation.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6d6f6133c1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6d6f6133c1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So, t</a:t>
            </a:r>
            <a:r>
              <a:rPr lang="en" sz="1200">
                <a:solidFill>
                  <a:schemeClr val="dk1"/>
                </a:solidFill>
              </a:rPr>
              <a:t>o </a:t>
            </a:r>
            <a:r>
              <a:rPr lang="en" sz="1200">
                <a:solidFill>
                  <a:schemeClr val="dk1"/>
                </a:solidFill>
              </a:rPr>
              <a:t>primitively</a:t>
            </a:r>
            <a:r>
              <a:rPr lang="en" sz="1200">
                <a:solidFill>
                  <a:schemeClr val="dk1"/>
                </a:solidFill>
              </a:rPr>
              <a:t> get a sense of the factors that influence a cancellation, we performed bivariate analysis, starting from plotting a heat map for the numeric features. We found that repeated guests followed by lead time have the highest positive correlation with booking status of 0.54 and 0.44 respectively. Meanwhile the </a:t>
            </a:r>
            <a:r>
              <a:rPr lang="en" sz="1200">
                <a:solidFill>
                  <a:schemeClr val="dk1"/>
                </a:solidFill>
              </a:rPr>
              <a:t>remaining</a:t>
            </a:r>
            <a:r>
              <a:rPr lang="en" sz="1200">
                <a:solidFill>
                  <a:schemeClr val="dk1"/>
                </a:solidFill>
              </a:rPr>
              <a:t> features had weak </a:t>
            </a:r>
            <a:r>
              <a:rPr lang="en" sz="1200">
                <a:solidFill>
                  <a:schemeClr val="dk1"/>
                </a:solidFill>
              </a:rPr>
              <a:t>correlations</a:t>
            </a:r>
            <a:r>
              <a:rPr lang="en" sz="1200">
                <a:solidFill>
                  <a:schemeClr val="dk1"/>
                </a:solidFill>
              </a:rPr>
              <a:t> with booking status.</a:t>
            </a:r>
            <a:endParaRPr sz="12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6e4cc69f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6e4cc69f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the heat map, repeated guests does have the highest </a:t>
            </a:r>
            <a:r>
              <a:rPr lang="en"/>
              <a:t>positive</a:t>
            </a:r>
            <a:r>
              <a:rPr lang="en"/>
              <a:t> </a:t>
            </a:r>
            <a:r>
              <a:rPr lang="en"/>
              <a:t>correlation</a:t>
            </a:r>
            <a:r>
              <a:rPr lang="en"/>
              <a:t> with booking status </a:t>
            </a:r>
            <a:r>
              <a:rPr lang="en"/>
              <a:t>hence, we used a stacked bar plot to visually see the relationship between repeated guests and booking status. As seen, repeated guests have a very low cancellation rate compared to one-time guests. This may be due to the fact that repeated guests are likely to be loyalty members and are more likely to stay with the hotel due to their previous positive experience. Another factor may be that they are seasoned travellers, and are able to effectively plan their travel plans with minimal changes as compared to new travellers.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6e4cc69f7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26e4cc69f7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Now other than what we had observed from the heat map.</a:t>
            </a:r>
            <a:endParaRPr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D0D0D"/>
                </a:solidFill>
                <a:latin typeface="Roboto"/>
                <a:ea typeface="Roboto"/>
                <a:cs typeface="Roboto"/>
                <a:sym typeface="Roboto"/>
              </a:rPr>
              <a:t>In our digitally driven era, the process of hotel booking has undergone a significant transformation, with the widespread adoption of online </a:t>
            </a:r>
            <a:r>
              <a:rPr lang="en" sz="1200">
                <a:solidFill>
                  <a:srgbClr val="0D0D0D"/>
                </a:solidFill>
                <a:latin typeface="Roboto"/>
                <a:ea typeface="Roboto"/>
                <a:cs typeface="Roboto"/>
                <a:sym typeface="Roboto"/>
              </a:rPr>
              <a:t>booking platforms. These platforms have undoubtedly enhanced accessibility and streamlined the booking process, However, this digitalization has also facilitated an easier process for hotel booking cancellations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6e4cc69f7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26e4cc69f7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our </a:t>
            </a:r>
            <a:r>
              <a:rPr lang="en"/>
              <a:t>domain knowledge, we were aware that market-segment type, in other words, whether booking is done online or offline or whether bookings are done by Aviation, they do play a role in influencing a booking cancellation. Hence, once again we used a stacked bar plot to explore the relationship between the market segment type and the booking status. As expected, bookings done online, have the highest number of cancellation. This maybe because of the ease of cancellation, impulse booking and comparison of prices with various booking platforms.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i’ll pass the time to Risha.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6d2594f62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6d2594f62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After gaining a better understanding of our data set via the EDA,  we further prepared our data set before modelling.</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6d6f6133c1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26d6f6133c1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 further prepped the data by splitting the predictors and the response variable and transformed the categorical variable, booking status to binary variable via One-Hot encoding as it is a more suitable format for training machine learning models. Next, </a:t>
            </a:r>
            <a:r>
              <a:rPr lang="en" sz="1200">
                <a:solidFill>
                  <a:schemeClr val="dk1"/>
                </a:solidFill>
                <a:latin typeface="Times New Roman"/>
                <a:ea typeface="Times New Roman"/>
                <a:cs typeface="Times New Roman"/>
                <a:sym typeface="Times New Roman"/>
              </a:rPr>
              <a:t>we randomly separated the data set into 70 % training data and 30% test data.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6d6f6133c1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26d6f6133c1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Now to go about understanding which of the factors influence a cancellation and to predict the </a:t>
            </a:r>
            <a:r>
              <a:rPr lang="en" sz="1200">
                <a:solidFill>
                  <a:schemeClr val="dk1"/>
                </a:solidFill>
              </a:rPr>
              <a:t>possibility</a:t>
            </a:r>
            <a:r>
              <a:rPr lang="en" sz="1200">
                <a:solidFill>
                  <a:schemeClr val="dk1"/>
                </a:solidFill>
              </a:rPr>
              <a:t> of a cancellation. We decided to use 4 models.</a:t>
            </a:r>
            <a:endParaRPr sz="120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54dda1946d_6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54dda1946d_6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The 4 models </a:t>
            </a:r>
            <a:r>
              <a:rPr lang="en" sz="1200">
                <a:solidFill>
                  <a:schemeClr val="dk1"/>
                </a:solidFill>
              </a:rPr>
              <a:t>include, Logistic Regression, Support Vector Machines, </a:t>
            </a:r>
            <a:r>
              <a:rPr lang="en" sz="1200">
                <a:solidFill>
                  <a:schemeClr val="dk1"/>
                </a:solidFill>
              </a:rPr>
              <a:t>Decision</a:t>
            </a:r>
            <a:r>
              <a:rPr lang="en" sz="1200">
                <a:solidFill>
                  <a:schemeClr val="dk1"/>
                </a:solidFill>
              </a:rPr>
              <a:t> Tree and lastly Random Forest Model. Given the nature of our problem and the data set which is a </a:t>
            </a:r>
            <a:r>
              <a:rPr lang="en" sz="1200">
                <a:solidFill>
                  <a:schemeClr val="dk1"/>
                </a:solidFill>
              </a:rPr>
              <a:t>binary</a:t>
            </a:r>
            <a:r>
              <a:rPr lang="en" sz="1200">
                <a:solidFill>
                  <a:schemeClr val="dk1"/>
                </a:solidFill>
              </a:rPr>
              <a:t> classification problem with a wide large range of features, we utilised Logistic regression as it is a great model for a binary classification problem. We used SVMs as they are effective in high dimensional spaces. Next we used </a:t>
            </a:r>
            <a:r>
              <a:rPr lang="en" sz="1200">
                <a:solidFill>
                  <a:schemeClr val="dk1"/>
                </a:solidFill>
              </a:rPr>
              <a:t>Decision</a:t>
            </a:r>
            <a:r>
              <a:rPr lang="en" sz="1200">
                <a:solidFill>
                  <a:schemeClr val="dk1"/>
                </a:solidFill>
              </a:rPr>
              <a:t> trees as </a:t>
            </a:r>
            <a:r>
              <a:rPr lang="en" sz="1200">
                <a:solidFill>
                  <a:schemeClr val="dk1"/>
                </a:solidFill>
              </a:rPr>
              <a:t>they</a:t>
            </a:r>
            <a:r>
              <a:rPr lang="en" sz="1200">
                <a:solidFill>
                  <a:schemeClr val="dk1"/>
                </a:solidFill>
              </a:rPr>
              <a:t> are able to handle mixed data types </a:t>
            </a:r>
            <a:r>
              <a:rPr lang="en" sz="1200">
                <a:solidFill>
                  <a:schemeClr val="dk1"/>
                </a:solidFill>
              </a:rPr>
              <a:t>making them suitable for various types of features found in hotel booking datasets. Lastly Random forests, encompasses the key features of all previously mentioned models.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We found that these 4 models would be best suited for our data set. For instance, Logistic Regression is commonly used </a:t>
            </a:r>
            <a:r>
              <a:rPr lang="en" sz="1200">
                <a:solidFill>
                  <a:schemeClr val="dk1"/>
                </a:solidFill>
              </a:rPr>
              <a:t>when predicting binary outcomes, making it a suitable choice for analyzing factors contributing to hotel booking cancellation. Next, SVMs. Given the large number of predictors and the non-linear </a:t>
            </a:r>
            <a:r>
              <a:rPr lang="en" sz="1200">
                <a:solidFill>
                  <a:schemeClr val="dk1"/>
                </a:solidFill>
              </a:rPr>
              <a:t>relationship</a:t>
            </a:r>
            <a:r>
              <a:rPr lang="en" sz="1200">
                <a:solidFill>
                  <a:schemeClr val="dk1"/>
                </a:solidFill>
              </a:rPr>
              <a:t> between the predictors and the booking status, we found that SVMs could be another model we could test as it performs well in high-dimensional spaces and are effective in capturing nonlinear relationships between predictors and response variable. Next, </a:t>
            </a:r>
            <a:r>
              <a:rPr lang="en" sz="1200">
                <a:solidFill>
                  <a:schemeClr val="dk1"/>
                </a:solidFill>
              </a:rPr>
              <a:t>decision</a:t>
            </a:r>
            <a:r>
              <a:rPr lang="en" sz="1200">
                <a:solidFill>
                  <a:schemeClr val="dk1"/>
                </a:solidFill>
              </a:rPr>
              <a:t> trees. It is able to handle mixed data types without pre-processing and it is able to capture non-linear </a:t>
            </a:r>
            <a:r>
              <a:rPr lang="en" sz="1200">
                <a:solidFill>
                  <a:schemeClr val="dk1"/>
                </a:solidFill>
              </a:rPr>
              <a:t>relationship</a:t>
            </a:r>
            <a:r>
              <a:rPr lang="en" sz="1200">
                <a:solidFill>
                  <a:schemeClr val="dk1"/>
                </a:solidFill>
              </a:rPr>
              <a:t> between predictors and response hence we found it to be </a:t>
            </a:r>
            <a:r>
              <a:rPr lang="en" sz="1200">
                <a:solidFill>
                  <a:schemeClr val="dk1"/>
                </a:solidFill>
              </a:rPr>
              <a:t>another</a:t>
            </a:r>
            <a:r>
              <a:rPr lang="en" sz="1200">
                <a:solidFill>
                  <a:schemeClr val="dk1"/>
                </a:solidFill>
              </a:rPr>
              <a:t> possible </a:t>
            </a:r>
            <a:r>
              <a:rPr lang="en" sz="1200">
                <a:solidFill>
                  <a:schemeClr val="dk1"/>
                </a:solidFill>
              </a:rPr>
              <a:t>suitable</a:t>
            </a:r>
            <a:r>
              <a:rPr lang="en" sz="1200">
                <a:solidFill>
                  <a:schemeClr val="dk1"/>
                </a:solidFill>
              </a:rPr>
              <a:t> model to test. Lastly, Random forest model. It is known for its high accuracy and robust performance for binary classification, </a:t>
            </a:r>
            <a:r>
              <a:rPr lang="en" sz="1200">
                <a:solidFill>
                  <a:schemeClr val="dk1"/>
                </a:solidFill>
              </a:rPr>
              <a:t>hence</a:t>
            </a:r>
            <a:r>
              <a:rPr lang="en" sz="1200">
                <a:solidFill>
                  <a:schemeClr val="dk1"/>
                </a:solidFill>
              </a:rPr>
              <a:t> we found this to be another </a:t>
            </a:r>
            <a:r>
              <a:rPr lang="en" sz="1200">
                <a:solidFill>
                  <a:schemeClr val="dk1"/>
                </a:solidFill>
              </a:rPr>
              <a:t>possible</a:t>
            </a:r>
            <a:r>
              <a:rPr lang="en" sz="1200">
                <a:solidFill>
                  <a:schemeClr val="dk1"/>
                </a:solidFill>
              </a:rPr>
              <a:t> model to test as well.</a:t>
            </a:r>
            <a:endParaRPr sz="120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6d6f6133c1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26d6f6133c1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implementing each of the models, we found that the Random forest model is the best model for </a:t>
            </a:r>
            <a:r>
              <a:rPr lang="en"/>
              <a:t>predicting</a:t>
            </a:r>
            <a:r>
              <a:rPr lang="en"/>
              <a:t> the </a:t>
            </a:r>
            <a:r>
              <a:rPr lang="en"/>
              <a:t>likelihood</a:t>
            </a:r>
            <a:r>
              <a:rPr lang="en"/>
              <a:t> of a cancellation followed by Decision trees which have a testing accuracy of 99% and 89% respectively.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54dda1946d_4_2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54dda1946d_4_2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Hence, given the high accuracy rates of the random forest model, we generated the feature </a:t>
            </a:r>
            <a:r>
              <a:rPr lang="en"/>
              <a:t>importance to understand which were the top few features that influenced a hotel booking cancellation, based on this model and we found that lead time, average price per room and number of special requests were the top 3 features that affected the outcome of a hotel booking.</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6e5fa40b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6e5fa40b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Additionally, based on the decision tree which was the next most accurate model, we found that lead time, </a:t>
            </a:r>
            <a:r>
              <a:rPr lang="en"/>
              <a:t>online</a:t>
            </a:r>
            <a:r>
              <a:rPr lang="en"/>
              <a:t> booking, number of special requests and lastly average price of a room were the top few factors that contributed to a cancellation.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ca287870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2ca287870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our results, we </a:t>
            </a:r>
            <a:r>
              <a:rPr lang="en"/>
              <a:t>identified</a:t>
            </a:r>
            <a:r>
              <a:rPr lang="en"/>
              <a:t> few features that could help </a:t>
            </a:r>
            <a:r>
              <a:rPr lang="en"/>
              <a:t>predict</a:t>
            </a:r>
            <a:r>
              <a:rPr lang="en"/>
              <a:t> a </a:t>
            </a:r>
            <a:r>
              <a:rPr lang="en"/>
              <a:t>cancellation</a:t>
            </a:r>
            <a:r>
              <a:rPr lang="en"/>
              <a:t> however upon further analysis We had found a loophole, and that was the presence of the class imbalance seen in the booking status, which may potentially affect the accuracy of our results as there may be a possible bias towards the majority class which is the ‘Not cancelled’ class.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2ca2878707d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2ca2878707d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Therefore, to address the class imbalance, we </a:t>
            </a:r>
            <a:r>
              <a:rPr lang="en"/>
              <a:t>performed</a:t>
            </a:r>
            <a:r>
              <a:rPr lang="en"/>
              <a:t> upsampling which involved increasing the number of instances of the </a:t>
            </a:r>
            <a:r>
              <a:rPr lang="en"/>
              <a:t>minority</a:t>
            </a:r>
            <a:r>
              <a:rPr lang="en"/>
              <a:t> class which the ‘cancelled’ class in order to balance the classes.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6d127b0c7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6d127b0c7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D0D0D"/>
                </a:solidFill>
                <a:latin typeface="Roboto"/>
                <a:ea typeface="Roboto"/>
                <a:cs typeface="Roboto"/>
                <a:sym typeface="Roboto"/>
              </a:rPr>
              <a:t>Particularly with platforms such as Booking.com, which promote free cancellation policies.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2ca2878707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2ca2878707d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Given that the random forest model had </a:t>
            </a:r>
            <a:r>
              <a:rPr lang="en"/>
              <a:t>previously</a:t>
            </a:r>
            <a:r>
              <a:rPr lang="en"/>
              <a:t> had the highest accuracy, we decided to model this modified data set with the random forest model. The graph here shows the feature </a:t>
            </a:r>
            <a:r>
              <a:rPr lang="en"/>
              <a:t>importance</a:t>
            </a:r>
            <a:r>
              <a:rPr lang="en"/>
              <a:t> based on the newly modified and improved dataset. Based on the graph, as well as the table, not only does the </a:t>
            </a:r>
            <a:r>
              <a:rPr lang="en"/>
              <a:t>random</a:t>
            </a:r>
            <a:r>
              <a:rPr lang="en"/>
              <a:t> forest model have the best metrics but even with the upsampled data, there is little to no difference in the accuracy of the model.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54dda1946d_6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54dda1946d_6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conclude,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54ff9c4cb4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54ff9c4cb4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our top 2 most accurate models, factors that </a:t>
            </a:r>
            <a:r>
              <a:rPr lang="en"/>
              <a:t>influence</a:t>
            </a:r>
            <a:r>
              <a:rPr lang="en"/>
              <a:t> a cancellation tend to be lead time, online booking, number of special requests and average price of the room.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26e5fa40bd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26e5fa40bd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Given that our models reveal that lead time have the highest relative </a:t>
            </a:r>
            <a:r>
              <a:rPr lang="en"/>
              <a:t>importance, we recommend that hotels limit how ahead in time guests may book their rooms as bookings with high lead time have a higher rate of cancellation.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26e5fa40bd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26e5fa40bd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it was seen that </a:t>
            </a:r>
            <a:r>
              <a:rPr lang="en"/>
              <a:t>bookings with special requests have a low probability of cancellation. Which is understandable as guests are able to make their stay unique through such requests. Therefore, we recommend hotels to offer customisable packages to guests. Which will accommodate special requests as well as provide a personalised stay. This way hotels would be able to retain their guests as each stay would be tailored to the preferences of the guests.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26e5fa40bd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26e5fa40bde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Lastly, it was seen that bookings done online have a high </a:t>
            </a:r>
            <a:r>
              <a:rPr lang="en"/>
              <a:t>probability</a:t>
            </a:r>
            <a:r>
              <a:rPr lang="en"/>
              <a:t> of cancellation. </a:t>
            </a:r>
            <a:r>
              <a:rPr lang="en"/>
              <a:t>This</a:t>
            </a:r>
            <a:r>
              <a:rPr lang="en"/>
              <a:t> is </a:t>
            </a:r>
            <a:r>
              <a:rPr lang="en"/>
              <a:t>probably</a:t>
            </a:r>
            <a:r>
              <a:rPr lang="en"/>
              <a:t> due to the fact that guests are now able to compare prices of different hotels</a:t>
            </a:r>
            <a:r>
              <a:rPr lang="en"/>
              <a:t> with a click of a button. Hence we recommend hotels to provide competitive prices while limiting the number of online bookings hotels accept. Thank you for your attention!</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2cbfd91bb1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2cbfd91bb1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6d127b0c7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6d127b0c7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D0D0D"/>
                </a:solidFill>
                <a:latin typeface="Roboto"/>
                <a:ea typeface="Roboto"/>
                <a:cs typeface="Roboto"/>
                <a:sym typeface="Roboto"/>
              </a:rPr>
              <a:t>Statistics from 2018 indicate that online platforms, Booking.com in this case experienced a staggering 50% cancellation rate, whereas direct bookings through hotel websites had a considerably lower rate of cancellation of 18.2%. This disparity underscores the significant impact of online booking platforms, especially those that promote free cancellations, on cancellation rates.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6d127b0c7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6d127b0c7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Cancellation of hotel bookings impacts hotels on various levels.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Cancellation equates to a vacant room is</a:t>
            </a:r>
            <a:r>
              <a:rPr lang="en">
                <a:solidFill>
                  <a:srgbClr val="0D0D0D"/>
                </a:solidFill>
              </a:rPr>
              <a:t> a loss-making entity. Even if the room is eventually resold, it would likely be at a lower rate, further exacerbating the revenue impact of cancellations. </a:t>
            </a:r>
            <a:endParaRPr>
              <a:solidFill>
                <a:srgbClr val="0D0D0D"/>
              </a:solidFill>
            </a:endParaRPr>
          </a:p>
          <a:p>
            <a:pPr indent="0" lvl="0" marL="0" rtl="0" algn="l">
              <a:spcBef>
                <a:spcPts val="0"/>
              </a:spcBef>
              <a:spcAft>
                <a:spcPts val="0"/>
              </a:spcAft>
              <a:buNone/>
            </a:pPr>
            <a:r>
              <a:t/>
            </a:r>
            <a:endParaRPr>
              <a:solidFill>
                <a:srgbClr val="0D0D0D"/>
              </a:solidFill>
            </a:endParaRPr>
          </a:p>
          <a:p>
            <a:pPr indent="0" lvl="0" marL="0" rtl="0" algn="l">
              <a:spcBef>
                <a:spcPts val="0"/>
              </a:spcBef>
              <a:spcAft>
                <a:spcPts val="0"/>
              </a:spcAft>
              <a:buNone/>
            </a:pPr>
            <a:r>
              <a:rPr lang="en">
                <a:solidFill>
                  <a:srgbClr val="0D0D0D"/>
                </a:solidFill>
              </a:rPr>
              <a:t>Additionally, </a:t>
            </a:r>
            <a:r>
              <a:rPr lang="en">
                <a:solidFill>
                  <a:srgbClr val="0D0D0D"/>
                </a:solidFill>
              </a:rPr>
              <a:t>High cancellation rates also affect a hotel's marketing efforts, as Online Travel Agencies (OTAs) monitor and factor in cancellation rates when ranking hotels. In other words, frequent cancellations may lead to a decline in a hotel's ranking which may negatively impact the hotel’s visibility and appeal to potential guests.</a:t>
            </a:r>
            <a:endParaRPr>
              <a:solidFill>
                <a:srgbClr val="0D0D0D"/>
              </a:solidFill>
            </a:endParaRPr>
          </a:p>
          <a:p>
            <a:pPr indent="0" lvl="0" marL="0" rtl="0" algn="l">
              <a:spcBef>
                <a:spcPts val="0"/>
              </a:spcBef>
              <a:spcAft>
                <a:spcPts val="0"/>
              </a:spcAft>
              <a:buNone/>
            </a:pPr>
            <a:r>
              <a:t/>
            </a:r>
            <a:endParaRPr>
              <a:solidFill>
                <a:srgbClr val="0D0D0D"/>
              </a:solidFill>
            </a:endParaRPr>
          </a:p>
          <a:p>
            <a:pPr indent="0" lvl="0" marL="0" rtl="0" algn="l">
              <a:spcBef>
                <a:spcPts val="0"/>
              </a:spcBef>
              <a:spcAft>
                <a:spcPts val="0"/>
              </a:spcAft>
              <a:buNone/>
            </a:pPr>
            <a:r>
              <a:rPr lang="en">
                <a:solidFill>
                  <a:srgbClr val="0D0D0D"/>
                </a:solidFill>
              </a:rPr>
              <a:t>Furthermore, last-minute cancellations and no-shows lead to extra work and stress for the hotel staff, particularly during peak periods.</a:t>
            </a:r>
            <a:endParaRPr>
              <a:solidFill>
                <a:srgbClr val="0D0D0D"/>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54dda1946d_6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54dda1946d_6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Therefore, our goal is to </a:t>
            </a:r>
            <a:r>
              <a:rPr lang="en"/>
              <a:t>leverage</a:t>
            </a:r>
            <a:r>
              <a:rPr lang="en"/>
              <a:t> on machine learning to help hotels predict which hotel booking would likely be cancelled so that they may effectively plan out a solution to minimise losses in all possible affected aspects.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this problem, we have used the INNHotelsGroup data set from Portugal which has 36275 entries and 19 columns. The data set does not have any duplicates or missing values.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6d127b0c79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6d127b0c79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before moving on to the Exploratory Data Analysis, to</a:t>
            </a:r>
            <a:r>
              <a:rPr lang="en"/>
              <a:t> simplify the data set, we dropped the irrelevant column (Booking_ID) as it is a unique values column that will not value add our research in any manner.</a:t>
            </a:r>
            <a:endParaRPr>
              <a:solidFill>
                <a:srgbClr val="0D0D0D"/>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6d127b0c79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6d127b0c79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a:t>
            </a:r>
            <a:r>
              <a:rPr lang="en">
                <a:solidFill>
                  <a:schemeClr val="dk1"/>
                </a:solidFill>
              </a:rPr>
              <a:t>oving on to Exploratory Data Analysis.</a:t>
            </a:r>
            <a:endParaRPr>
              <a:solidFill>
                <a:schemeClr val="dk1"/>
              </a:solidFill>
            </a:endParaRPr>
          </a:p>
          <a:p>
            <a:pPr indent="0" lvl="0" marL="0" rtl="0" algn="l">
              <a:spcBef>
                <a:spcPts val="0"/>
              </a:spcBef>
              <a:spcAft>
                <a:spcPts val="0"/>
              </a:spcAft>
              <a:buNone/>
            </a:pPr>
            <a:r>
              <a:rPr lang="en" u="sng">
                <a:solidFill>
                  <a:schemeClr val="hlink"/>
                </a:solidFill>
                <a:hlinkClick r:id="rId2"/>
              </a:rPr>
              <a:t>https://www.hotelmanagement.net/tech/study-cancelation-rate-at-40-as-otas-push-free-change-policy</a:t>
            </a:r>
            <a:endParaRPr>
              <a:solidFill>
                <a:schemeClr val="dk1"/>
              </a:solidFill>
            </a:endParaRPr>
          </a:p>
          <a:p>
            <a:pPr indent="0" lvl="0" marL="0" rtl="0" algn="l">
              <a:spcBef>
                <a:spcPts val="0"/>
              </a:spcBef>
              <a:spcAft>
                <a:spcPts val="0"/>
              </a:spcAft>
              <a:buNone/>
            </a:pPr>
            <a:r>
              <a:rPr lang="en" u="sng">
                <a:solidFill>
                  <a:schemeClr val="hlink"/>
                </a:solidFill>
                <a:hlinkClick r:id="rId3"/>
              </a:rPr>
              <a:t>https://www.hotelminder.com/everything-you-need-to-know-about-hotel-cancellations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1156000"/>
            <a:ext cx="4160700" cy="2385600"/>
          </a:xfrm>
          <a:prstGeom prst="rect">
            <a:avLst/>
          </a:prstGeom>
        </p:spPr>
        <p:txBody>
          <a:bodyPr anchorCtr="0" anchor="b" bIns="91425" lIns="91425" spcFirstLastPara="1" rIns="91425" wrap="square" tIns="91425">
            <a:noAutofit/>
          </a:bodyPr>
          <a:lstStyle>
            <a:lvl1pPr lvl="0" algn="l">
              <a:spcBef>
                <a:spcPts val="0"/>
              </a:spcBef>
              <a:spcAft>
                <a:spcPts val="0"/>
              </a:spcAft>
              <a:buClr>
                <a:srgbClr val="191919"/>
              </a:buClr>
              <a:buSzPts val="5200"/>
              <a:buNone/>
              <a:defRPr sz="3600">
                <a:latin typeface="Outfit"/>
                <a:ea typeface="Outfit"/>
                <a:cs typeface="Outfit"/>
                <a:sym typeface="Outfit"/>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3225" y="3541600"/>
            <a:ext cx="4160700" cy="4206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4" name="Shape 64"/>
        <p:cNvGrpSpPr/>
        <p:nvPr/>
      </p:nvGrpSpPr>
      <p:grpSpPr>
        <a:xfrm>
          <a:off x="0" y="0"/>
          <a:ext cx="0" cy="0"/>
          <a:chOff x="0" y="0"/>
          <a:chExt cx="0" cy="0"/>
        </a:xfrm>
      </p:grpSpPr>
      <p:sp>
        <p:nvSpPr>
          <p:cNvPr id="65" name="Google Shape;65;p11"/>
          <p:cNvSpPr txBox="1"/>
          <p:nvPr>
            <p:ph hasCustomPrompt="1" type="title"/>
          </p:nvPr>
        </p:nvSpPr>
        <p:spPr>
          <a:xfrm>
            <a:off x="713225" y="1774100"/>
            <a:ext cx="4676100" cy="1098000"/>
          </a:xfrm>
          <a:prstGeom prst="rect">
            <a:avLst/>
          </a:prstGeom>
        </p:spPr>
        <p:txBody>
          <a:bodyPr anchorCtr="0" anchor="b" bIns="91425" lIns="91425" spcFirstLastPara="1" rIns="91425" wrap="square" tIns="91425">
            <a:noAutofit/>
          </a:bodyPr>
          <a:lstStyle>
            <a:lvl1pPr lvl="0" algn="l">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6" name="Google Shape;66;p11"/>
          <p:cNvSpPr txBox="1"/>
          <p:nvPr>
            <p:ph idx="1" type="subTitle"/>
          </p:nvPr>
        </p:nvSpPr>
        <p:spPr>
          <a:xfrm>
            <a:off x="713225" y="2872275"/>
            <a:ext cx="4676100" cy="497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7" name="Shape 6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68" name="Shape 68"/>
        <p:cNvGrpSpPr/>
        <p:nvPr/>
      </p:nvGrpSpPr>
      <p:grpSpPr>
        <a:xfrm>
          <a:off x="0" y="0"/>
          <a:ext cx="0" cy="0"/>
          <a:chOff x="0" y="0"/>
          <a:chExt cx="0" cy="0"/>
        </a:xfrm>
      </p:grpSpPr>
      <p:grpSp>
        <p:nvGrpSpPr>
          <p:cNvPr id="69" name="Google Shape;69;p13"/>
          <p:cNvGrpSpPr/>
          <p:nvPr/>
        </p:nvGrpSpPr>
        <p:grpSpPr>
          <a:xfrm>
            <a:off x="-417711" y="-428628"/>
            <a:ext cx="9979385" cy="6000759"/>
            <a:chOff x="-417711" y="-428628"/>
            <a:chExt cx="9979385" cy="6000759"/>
          </a:xfrm>
        </p:grpSpPr>
        <p:sp>
          <p:nvSpPr>
            <p:cNvPr id="70" name="Google Shape;70;p13"/>
            <p:cNvSpPr/>
            <p:nvPr/>
          </p:nvSpPr>
          <p:spPr>
            <a:xfrm>
              <a:off x="421002" y="-42862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p:nvPr/>
          </p:nvSpPr>
          <p:spPr>
            <a:xfrm>
              <a:off x="7884277" y="-42862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3"/>
            <p:cNvSpPr/>
            <p:nvPr/>
          </p:nvSpPr>
          <p:spPr>
            <a:xfrm>
              <a:off x="8430764" y="554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a:off x="8430764" y="74622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p:nvPr/>
          </p:nvSpPr>
          <p:spPr>
            <a:xfrm>
              <a:off x="-125486" y="554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a:off x="-125486" y="74622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a:off x="-417711" y="460401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p:nvPr/>
          </p:nvSpPr>
          <p:spPr>
            <a:xfrm>
              <a:off x="8722964" y="460401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9" name="Google Shape;79;p13"/>
          <p:cNvSpPr txBox="1"/>
          <p:nvPr>
            <p:ph idx="1" type="subTitle"/>
          </p:nvPr>
        </p:nvSpPr>
        <p:spPr>
          <a:xfrm>
            <a:off x="720000" y="2178493"/>
            <a:ext cx="230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 name="Google Shape;80;p13"/>
          <p:cNvSpPr txBox="1"/>
          <p:nvPr>
            <p:ph idx="2" type="subTitle"/>
          </p:nvPr>
        </p:nvSpPr>
        <p:spPr>
          <a:xfrm>
            <a:off x="3419271" y="2178493"/>
            <a:ext cx="230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 name="Google Shape;81;p13"/>
          <p:cNvSpPr txBox="1"/>
          <p:nvPr>
            <p:ph idx="3" type="subTitle"/>
          </p:nvPr>
        </p:nvSpPr>
        <p:spPr>
          <a:xfrm>
            <a:off x="720000" y="3911675"/>
            <a:ext cx="230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 name="Google Shape;82;p13"/>
          <p:cNvSpPr txBox="1"/>
          <p:nvPr>
            <p:ph idx="4" type="subTitle"/>
          </p:nvPr>
        </p:nvSpPr>
        <p:spPr>
          <a:xfrm>
            <a:off x="3419271" y="3911675"/>
            <a:ext cx="230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3" name="Google Shape;83;p13"/>
          <p:cNvSpPr txBox="1"/>
          <p:nvPr>
            <p:ph idx="5" type="subTitle"/>
          </p:nvPr>
        </p:nvSpPr>
        <p:spPr>
          <a:xfrm>
            <a:off x="6118549" y="2178493"/>
            <a:ext cx="230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 name="Google Shape;84;p13"/>
          <p:cNvSpPr txBox="1"/>
          <p:nvPr>
            <p:ph idx="6" type="subTitle"/>
          </p:nvPr>
        </p:nvSpPr>
        <p:spPr>
          <a:xfrm>
            <a:off x="6118549" y="3911675"/>
            <a:ext cx="230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5" name="Google Shape;85;p13"/>
          <p:cNvSpPr txBox="1"/>
          <p:nvPr>
            <p:ph hasCustomPrompt="1" idx="7" type="title"/>
          </p:nvPr>
        </p:nvSpPr>
        <p:spPr>
          <a:xfrm>
            <a:off x="1505400" y="1206926"/>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p:nvPr>
            <p:ph hasCustomPrompt="1" idx="8" type="title"/>
          </p:nvPr>
        </p:nvSpPr>
        <p:spPr>
          <a:xfrm>
            <a:off x="1505400" y="2939527"/>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p:nvPr>
            <p:ph hasCustomPrompt="1" idx="9" type="title"/>
          </p:nvPr>
        </p:nvSpPr>
        <p:spPr>
          <a:xfrm>
            <a:off x="4204671" y="1206926"/>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p:nvPr>
            <p:ph hasCustomPrompt="1" idx="13" type="title"/>
          </p:nvPr>
        </p:nvSpPr>
        <p:spPr>
          <a:xfrm>
            <a:off x="4204671" y="2939527"/>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p:nvPr>
            <p:ph hasCustomPrompt="1" idx="14" type="title"/>
          </p:nvPr>
        </p:nvSpPr>
        <p:spPr>
          <a:xfrm>
            <a:off x="6903950" y="1206926"/>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p:nvPr>
            <p:ph hasCustomPrompt="1" idx="15" type="title"/>
          </p:nvPr>
        </p:nvSpPr>
        <p:spPr>
          <a:xfrm>
            <a:off x="6903950" y="2939527"/>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 name="Google Shape;91;p13"/>
          <p:cNvSpPr txBox="1"/>
          <p:nvPr>
            <p:ph idx="16" type="subTitle"/>
          </p:nvPr>
        </p:nvSpPr>
        <p:spPr>
          <a:xfrm>
            <a:off x="720000" y="1801112"/>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2" name="Google Shape;92;p13"/>
          <p:cNvSpPr txBox="1"/>
          <p:nvPr>
            <p:ph idx="17" type="subTitle"/>
          </p:nvPr>
        </p:nvSpPr>
        <p:spPr>
          <a:xfrm>
            <a:off x="3419271" y="1801112"/>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3" name="Google Shape;93;p13"/>
          <p:cNvSpPr txBox="1"/>
          <p:nvPr>
            <p:ph idx="18" type="subTitle"/>
          </p:nvPr>
        </p:nvSpPr>
        <p:spPr>
          <a:xfrm>
            <a:off x="6118549" y="1801112"/>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4" name="Google Shape;94;p13"/>
          <p:cNvSpPr txBox="1"/>
          <p:nvPr>
            <p:ph idx="19" type="subTitle"/>
          </p:nvPr>
        </p:nvSpPr>
        <p:spPr>
          <a:xfrm>
            <a:off x="720000" y="3533775"/>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5" name="Google Shape;95;p13"/>
          <p:cNvSpPr txBox="1"/>
          <p:nvPr>
            <p:ph idx="20" type="subTitle"/>
          </p:nvPr>
        </p:nvSpPr>
        <p:spPr>
          <a:xfrm>
            <a:off x="3419271" y="3533775"/>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6" name="Google Shape;96;p13"/>
          <p:cNvSpPr txBox="1"/>
          <p:nvPr>
            <p:ph idx="21" type="subTitle"/>
          </p:nvPr>
        </p:nvSpPr>
        <p:spPr>
          <a:xfrm>
            <a:off x="6118549" y="3533775"/>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97" name="Shape 97"/>
        <p:cNvGrpSpPr/>
        <p:nvPr/>
      </p:nvGrpSpPr>
      <p:grpSpPr>
        <a:xfrm>
          <a:off x="0" y="0"/>
          <a:ext cx="0" cy="0"/>
          <a:chOff x="0" y="0"/>
          <a:chExt cx="0" cy="0"/>
        </a:xfrm>
      </p:grpSpPr>
      <p:grpSp>
        <p:nvGrpSpPr>
          <p:cNvPr id="98" name="Google Shape;98;p14"/>
          <p:cNvGrpSpPr/>
          <p:nvPr/>
        </p:nvGrpSpPr>
        <p:grpSpPr>
          <a:xfrm>
            <a:off x="-247298" y="-446215"/>
            <a:ext cx="9638600" cy="6030088"/>
            <a:chOff x="-247298" y="-446215"/>
            <a:chExt cx="9638600" cy="6030088"/>
          </a:xfrm>
        </p:grpSpPr>
        <p:sp>
          <p:nvSpPr>
            <p:cNvPr id="99" name="Google Shape;99;p14"/>
            <p:cNvSpPr/>
            <p:nvPr/>
          </p:nvSpPr>
          <p:spPr>
            <a:xfrm>
              <a:off x="-247298"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4"/>
            <p:cNvSpPr/>
            <p:nvPr/>
          </p:nvSpPr>
          <p:spPr>
            <a:xfrm>
              <a:off x="293542"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4"/>
            <p:cNvSpPr/>
            <p:nvPr/>
          </p:nvSpPr>
          <p:spPr>
            <a:xfrm flipH="1">
              <a:off x="8552592"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4"/>
            <p:cNvSpPr/>
            <p:nvPr/>
          </p:nvSpPr>
          <p:spPr>
            <a:xfrm flipH="1">
              <a:off x="8011752"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4"/>
            <p:cNvSpPr/>
            <p:nvPr/>
          </p:nvSpPr>
          <p:spPr>
            <a:xfrm flipH="1" rot="10800000">
              <a:off x="-247298" y="4960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4"/>
            <p:cNvSpPr/>
            <p:nvPr/>
          </p:nvSpPr>
          <p:spPr>
            <a:xfrm flipH="1" rot="10800000">
              <a:off x="293542" y="-44621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4"/>
            <p:cNvSpPr/>
            <p:nvPr/>
          </p:nvSpPr>
          <p:spPr>
            <a:xfrm rot="10800000">
              <a:off x="8552592" y="4960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4"/>
            <p:cNvSpPr/>
            <p:nvPr/>
          </p:nvSpPr>
          <p:spPr>
            <a:xfrm rot="10800000">
              <a:off x="8011752" y="-44621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14"/>
          <p:cNvSpPr txBox="1"/>
          <p:nvPr>
            <p:ph type="title"/>
          </p:nvPr>
        </p:nvSpPr>
        <p:spPr>
          <a:xfrm>
            <a:off x="1226425" y="3229500"/>
            <a:ext cx="6691200" cy="547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4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08" name="Google Shape;108;p14"/>
          <p:cNvSpPr txBox="1"/>
          <p:nvPr>
            <p:ph idx="1" type="subTitle"/>
          </p:nvPr>
        </p:nvSpPr>
        <p:spPr>
          <a:xfrm>
            <a:off x="1226413" y="1366200"/>
            <a:ext cx="6691200" cy="1863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09" name="Shape 109"/>
        <p:cNvGrpSpPr/>
        <p:nvPr/>
      </p:nvGrpSpPr>
      <p:grpSpPr>
        <a:xfrm>
          <a:off x="0" y="0"/>
          <a:ext cx="0" cy="0"/>
          <a:chOff x="0" y="0"/>
          <a:chExt cx="0" cy="0"/>
        </a:xfrm>
      </p:grpSpPr>
      <p:grpSp>
        <p:nvGrpSpPr>
          <p:cNvPr id="110" name="Google Shape;110;p15"/>
          <p:cNvGrpSpPr/>
          <p:nvPr/>
        </p:nvGrpSpPr>
        <p:grpSpPr>
          <a:xfrm>
            <a:off x="-535133" y="-37823"/>
            <a:ext cx="10207495" cy="5621696"/>
            <a:chOff x="-535133" y="-37823"/>
            <a:chExt cx="10207495" cy="5621696"/>
          </a:xfrm>
        </p:grpSpPr>
        <p:sp>
          <p:nvSpPr>
            <p:cNvPr id="111" name="Google Shape;111;p15"/>
            <p:cNvSpPr/>
            <p:nvPr/>
          </p:nvSpPr>
          <p:spPr>
            <a:xfrm>
              <a:off x="-125473"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5"/>
            <p:cNvSpPr/>
            <p:nvPr/>
          </p:nvSpPr>
          <p:spPr>
            <a:xfrm>
              <a:off x="-535133"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5"/>
            <p:cNvSpPr/>
            <p:nvPr/>
          </p:nvSpPr>
          <p:spPr>
            <a:xfrm rot="10800000">
              <a:off x="8833642" y="-3782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5"/>
            <p:cNvSpPr/>
            <p:nvPr/>
          </p:nvSpPr>
          <p:spPr>
            <a:xfrm rot="10800000">
              <a:off x="8430777" y="4190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5"/>
            <p:cNvSpPr/>
            <p:nvPr/>
          </p:nvSpPr>
          <p:spPr>
            <a:xfrm flipH="1">
              <a:off x="8423992"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5"/>
            <p:cNvSpPr/>
            <p:nvPr/>
          </p:nvSpPr>
          <p:spPr>
            <a:xfrm flipH="1">
              <a:off x="8833652"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5"/>
            <p:cNvSpPr/>
            <p:nvPr/>
          </p:nvSpPr>
          <p:spPr>
            <a:xfrm flipH="1" rot="10800000">
              <a:off x="-528348" y="-3782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5"/>
            <p:cNvSpPr/>
            <p:nvPr/>
          </p:nvSpPr>
          <p:spPr>
            <a:xfrm flipH="1" rot="10800000">
              <a:off x="-125483" y="4190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120" name="Shape 120"/>
        <p:cNvGrpSpPr/>
        <p:nvPr/>
      </p:nvGrpSpPr>
      <p:grpSpPr>
        <a:xfrm>
          <a:off x="0" y="0"/>
          <a:ext cx="0" cy="0"/>
          <a:chOff x="0" y="0"/>
          <a:chExt cx="0" cy="0"/>
        </a:xfrm>
      </p:grpSpPr>
      <p:grpSp>
        <p:nvGrpSpPr>
          <p:cNvPr id="121" name="Google Shape;121;p16"/>
          <p:cNvGrpSpPr/>
          <p:nvPr/>
        </p:nvGrpSpPr>
        <p:grpSpPr>
          <a:xfrm>
            <a:off x="-247298" y="-446215"/>
            <a:ext cx="9638610" cy="6030088"/>
            <a:chOff x="-247298" y="-446215"/>
            <a:chExt cx="9638610" cy="6030088"/>
          </a:xfrm>
        </p:grpSpPr>
        <p:sp>
          <p:nvSpPr>
            <p:cNvPr id="122" name="Google Shape;122;p16"/>
            <p:cNvSpPr/>
            <p:nvPr/>
          </p:nvSpPr>
          <p:spPr>
            <a:xfrm>
              <a:off x="-125573"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6"/>
            <p:cNvSpPr/>
            <p:nvPr/>
          </p:nvSpPr>
          <p:spPr>
            <a:xfrm>
              <a:off x="-125583"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6"/>
            <p:cNvSpPr/>
            <p:nvPr/>
          </p:nvSpPr>
          <p:spPr>
            <a:xfrm flipH="1" rot="10800000">
              <a:off x="-247298" y="4960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6"/>
            <p:cNvSpPr/>
            <p:nvPr/>
          </p:nvSpPr>
          <p:spPr>
            <a:xfrm flipH="1" rot="10800000">
              <a:off x="346967" y="-44621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6"/>
            <p:cNvSpPr/>
            <p:nvPr/>
          </p:nvSpPr>
          <p:spPr>
            <a:xfrm rot="10800000">
              <a:off x="7958317" y="-42862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6"/>
            <p:cNvSpPr/>
            <p:nvPr/>
          </p:nvSpPr>
          <p:spPr>
            <a:xfrm rot="10800000">
              <a:off x="8552602" y="4960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6"/>
            <p:cNvSpPr/>
            <p:nvPr/>
          </p:nvSpPr>
          <p:spPr>
            <a:xfrm>
              <a:off x="8430777"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6"/>
            <p:cNvSpPr/>
            <p:nvPr/>
          </p:nvSpPr>
          <p:spPr>
            <a:xfrm>
              <a:off x="8430767"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 name="Google Shape;130;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131" name="Shape 131"/>
        <p:cNvGrpSpPr/>
        <p:nvPr/>
      </p:nvGrpSpPr>
      <p:grpSpPr>
        <a:xfrm>
          <a:off x="0" y="0"/>
          <a:ext cx="0" cy="0"/>
          <a:chOff x="0" y="0"/>
          <a:chExt cx="0" cy="0"/>
        </a:xfrm>
      </p:grpSpPr>
      <p:grpSp>
        <p:nvGrpSpPr>
          <p:cNvPr id="132" name="Google Shape;132;p17"/>
          <p:cNvGrpSpPr/>
          <p:nvPr/>
        </p:nvGrpSpPr>
        <p:grpSpPr>
          <a:xfrm>
            <a:off x="-548808" y="-584898"/>
            <a:ext cx="10241610" cy="6168779"/>
            <a:chOff x="-548808" y="-584898"/>
            <a:chExt cx="10241610" cy="6168779"/>
          </a:xfrm>
        </p:grpSpPr>
        <p:sp>
          <p:nvSpPr>
            <p:cNvPr id="133" name="Google Shape;133;p17"/>
            <p:cNvSpPr/>
            <p:nvPr/>
          </p:nvSpPr>
          <p:spPr>
            <a:xfrm>
              <a:off x="293877" y="461576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7"/>
            <p:cNvSpPr/>
            <p:nvPr/>
          </p:nvSpPr>
          <p:spPr>
            <a:xfrm flipH="1">
              <a:off x="8011752"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7"/>
            <p:cNvSpPr/>
            <p:nvPr/>
          </p:nvSpPr>
          <p:spPr>
            <a:xfrm flipH="1" rot="10800000">
              <a:off x="-129123" y="449664"/>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7"/>
            <p:cNvSpPr/>
            <p:nvPr/>
          </p:nvSpPr>
          <p:spPr>
            <a:xfrm flipH="1" rot="10800000">
              <a:off x="-548808" y="449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7"/>
            <p:cNvSpPr/>
            <p:nvPr/>
          </p:nvSpPr>
          <p:spPr>
            <a:xfrm>
              <a:off x="185192" y="-58489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7"/>
            <p:cNvSpPr/>
            <p:nvPr/>
          </p:nvSpPr>
          <p:spPr>
            <a:xfrm rot="10800000">
              <a:off x="8434407" y="449664"/>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7"/>
            <p:cNvSpPr/>
            <p:nvPr/>
          </p:nvSpPr>
          <p:spPr>
            <a:xfrm rot="10800000">
              <a:off x="8854092" y="449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7"/>
            <p:cNvSpPr/>
            <p:nvPr/>
          </p:nvSpPr>
          <p:spPr>
            <a:xfrm flipH="1">
              <a:off x="8120092" y="-58489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 name="Google Shape;141;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142" name="Shape 142"/>
        <p:cNvGrpSpPr/>
        <p:nvPr/>
      </p:nvGrpSpPr>
      <p:grpSpPr>
        <a:xfrm>
          <a:off x="0" y="0"/>
          <a:ext cx="0" cy="0"/>
          <a:chOff x="0" y="0"/>
          <a:chExt cx="0" cy="0"/>
        </a:xfrm>
      </p:grpSpPr>
      <p:sp>
        <p:nvSpPr>
          <p:cNvPr id="143" name="Google Shape;143;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44" name="Google Shape;144;p18"/>
          <p:cNvGrpSpPr/>
          <p:nvPr/>
        </p:nvGrpSpPr>
        <p:grpSpPr>
          <a:xfrm>
            <a:off x="-476796" y="2900252"/>
            <a:ext cx="10097585" cy="2865204"/>
            <a:chOff x="-476796" y="2900252"/>
            <a:chExt cx="10097585" cy="2865204"/>
          </a:xfrm>
        </p:grpSpPr>
        <p:grpSp>
          <p:nvGrpSpPr>
            <p:cNvPr id="145" name="Google Shape;145;p18"/>
            <p:cNvGrpSpPr/>
            <p:nvPr/>
          </p:nvGrpSpPr>
          <p:grpSpPr>
            <a:xfrm>
              <a:off x="-476796" y="2900252"/>
              <a:ext cx="10097585" cy="2865204"/>
              <a:chOff x="-476796" y="2900252"/>
              <a:chExt cx="10097585" cy="2865204"/>
            </a:xfrm>
          </p:grpSpPr>
          <p:sp>
            <p:nvSpPr>
              <p:cNvPr id="146" name="Google Shape;146;p18"/>
              <p:cNvSpPr/>
              <p:nvPr/>
            </p:nvSpPr>
            <p:spPr>
              <a:xfrm flipH="1" rot="10800000">
                <a:off x="-266661" y="29002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8"/>
              <p:cNvSpPr/>
              <p:nvPr/>
            </p:nvSpPr>
            <p:spPr>
              <a:xfrm>
                <a:off x="-90736" y="442524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8"/>
              <p:cNvSpPr/>
              <p:nvPr/>
            </p:nvSpPr>
            <p:spPr>
              <a:xfrm>
                <a:off x="-476796" y="3522814"/>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8"/>
              <p:cNvSpPr/>
              <p:nvPr/>
            </p:nvSpPr>
            <p:spPr>
              <a:xfrm rot="10800000">
                <a:off x="8571944" y="29002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8"/>
              <p:cNvSpPr/>
              <p:nvPr/>
            </p:nvSpPr>
            <p:spPr>
              <a:xfrm flipH="1">
                <a:off x="8396019" y="442524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8"/>
              <p:cNvSpPr/>
              <p:nvPr/>
            </p:nvSpPr>
            <p:spPr>
              <a:xfrm flipH="1">
                <a:off x="8782079" y="3522814"/>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8"/>
              <p:cNvSpPr/>
              <p:nvPr/>
            </p:nvSpPr>
            <p:spPr>
              <a:xfrm rot="10800000">
                <a:off x="8009979" y="47973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 name="Google Shape;153;p18"/>
            <p:cNvSpPr/>
            <p:nvPr/>
          </p:nvSpPr>
          <p:spPr>
            <a:xfrm flipH="1" rot="10800000">
              <a:off x="293867" y="47973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54" name="Shape 154"/>
        <p:cNvGrpSpPr/>
        <p:nvPr/>
      </p:nvGrpSpPr>
      <p:grpSpPr>
        <a:xfrm>
          <a:off x="0" y="0"/>
          <a:ext cx="0" cy="0"/>
          <a:chOff x="0" y="0"/>
          <a:chExt cx="0" cy="0"/>
        </a:xfrm>
      </p:grpSpPr>
      <p:grpSp>
        <p:nvGrpSpPr>
          <p:cNvPr id="155" name="Google Shape;155;p19"/>
          <p:cNvGrpSpPr/>
          <p:nvPr/>
        </p:nvGrpSpPr>
        <p:grpSpPr>
          <a:xfrm>
            <a:off x="-145083" y="-503840"/>
            <a:ext cx="9434170" cy="6151188"/>
            <a:chOff x="-145083" y="-503840"/>
            <a:chExt cx="9434170" cy="6151188"/>
          </a:xfrm>
        </p:grpSpPr>
        <p:sp>
          <p:nvSpPr>
            <p:cNvPr id="156" name="Google Shape;156;p19"/>
            <p:cNvSpPr/>
            <p:nvPr/>
          </p:nvSpPr>
          <p:spPr>
            <a:xfrm flipH="1" rot="10800000">
              <a:off x="534577" y="467922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9"/>
            <p:cNvSpPr/>
            <p:nvPr/>
          </p:nvSpPr>
          <p:spPr>
            <a:xfrm>
              <a:off x="-145073" y="392401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9"/>
            <p:cNvSpPr/>
            <p:nvPr/>
          </p:nvSpPr>
          <p:spPr>
            <a:xfrm>
              <a:off x="-145083" y="441982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9"/>
            <p:cNvSpPr/>
            <p:nvPr/>
          </p:nvSpPr>
          <p:spPr>
            <a:xfrm flipH="1">
              <a:off x="8430777" y="464432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9"/>
            <p:cNvSpPr/>
            <p:nvPr/>
          </p:nvSpPr>
          <p:spPr>
            <a:xfrm flipH="1" rot="10800000">
              <a:off x="-125483" y="-42861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9"/>
            <p:cNvSpPr/>
            <p:nvPr/>
          </p:nvSpPr>
          <p:spPr>
            <a:xfrm flipH="1">
              <a:off x="7770717" y="-50384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9"/>
            <p:cNvSpPr/>
            <p:nvPr/>
          </p:nvSpPr>
          <p:spPr>
            <a:xfrm rot="10800000">
              <a:off x="8450367" y="25137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9"/>
            <p:cNvSpPr/>
            <p:nvPr/>
          </p:nvSpPr>
          <p:spPr>
            <a:xfrm rot="10800000">
              <a:off x="8450377" y="-24444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 name="Google Shape;164;p19"/>
          <p:cNvSpPr txBox="1"/>
          <p:nvPr>
            <p:ph type="title"/>
          </p:nvPr>
        </p:nvSpPr>
        <p:spPr>
          <a:xfrm>
            <a:off x="720000" y="1270313"/>
            <a:ext cx="3777300" cy="1709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5" name="Google Shape;165;p19"/>
          <p:cNvSpPr txBox="1"/>
          <p:nvPr>
            <p:ph idx="1" type="subTitle"/>
          </p:nvPr>
        </p:nvSpPr>
        <p:spPr>
          <a:xfrm>
            <a:off x="720000" y="2979813"/>
            <a:ext cx="3777300" cy="893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6" name="Google Shape;166;p19"/>
          <p:cNvSpPr/>
          <p:nvPr>
            <p:ph idx="2" type="pic"/>
          </p:nvPr>
        </p:nvSpPr>
        <p:spPr>
          <a:xfrm>
            <a:off x="5121925" y="1060325"/>
            <a:ext cx="3109200" cy="3109200"/>
          </a:xfrm>
          <a:prstGeom prst="ellipse">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67" name="Shape 167"/>
        <p:cNvGrpSpPr/>
        <p:nvPr/>
      </p:nvGrpSpPr>
      <p:grpSpPr>
        <a:xfrm>
          <a:off x="0" y="0"/>
          <a:ext cx="0" cy="0"/>
          <a:chOff x="0" y="0"/>
          <a:chExt cx="0" cy="0"/>
        </a:xfrm>
      </p:grpSpPr>
      <p:grpSp>
        <p:nvGrpSpPr>
          <p:cNvPr id="168" name="Google Shape;168;p20"/>
          <p:cNvGrpSpPr/>
          <p:nvPr/>
        </p:nvGrpSpPr>
        <p:grpSpPr>
          <a:xfrm>
            <a:off x="-247298" y="-446215"/>
            <a:ext cx="9638600" cy="6030088"/>
            <a:chOff x="-247298" y="-446215"/>
            <a:chExt cx="9638600" cy="6030088"/>
          </a:xfrm>
        </p:grpSpPr>
        <p:sp>
          <p:nvSpPr>
            <p:cNvPr id="169" name="Google Shape;169;p20"/>
            <p:cNvSpPr/>
            <p:nvPr/>
          </p:nvSpPr>
          <p:spPr>
            <a:xfrm>
              <a:off x="-125473" y="44532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0"/>
            <p:cNvSpPr/>
            <p:nvPr/>
          </p:nvSpPr>
          <p:spPr>
            <a:xfrm flipH="1">
              <a:off x="8552592"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0"/>
            <p:cNvSpPr/>
            <p:nvPr/>
          </p:nvSpPr>
          <p:spPr>
            <a:xfrm flipH="1">
              <a:off x="8011752"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0"/>
            <p:cNvSpPr/>
            <p:nvPr/>
          </p:nvSpPr>
          <p:spPr>
            <a:xfrm flipH="1" rot="10800000">
              <a:off x="-247298" y="4960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0"/>
            <p:cNvSpPr/>
            <p:nvPr/>
          </p:nvSpPr>
          <p:spPr>
            <a:xfrm flipH="1" rot="10800000">
              <a:off x="293542" y="-44621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0"/>
            <p:cNvSpPr/>
            <p:nvPr/>
          </p:nvSpPr>
          <p:spPr>
            <a:xfrm rot="10800000">
              <a:off x="8430767" y="-40422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0"/>
            <p:cNvSpPr/>
            <p:nvPr/>
          </p:nvSpPr>
          <p:spPr>
            <a:xfrm>
              <a:off x="-125483" y="39965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0"/>
            <p:cNvSpPr/>
            <p:nvPr/>
          </p:nvSpPr>
          <p:spPr>
            <a:xfrm>
              <a:off x="8430767" y="46839"/>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20"/>
          <p:cNvSpPr txBox="1"/>
          <p:nvPr>
            <p:ph type="title"/>
          </p:nvPr>
        </p:nvSpPr>
        <p:spPr>
          <a:xfrm>
            <a:off x="720000" y="1637550"/>
            <a:ext cx="3597900" cy="1063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8" name="Google Shape;178;p20"/>
          <p:cNvSpPr txBox="1"/>
          <p:nvPr>
            <p:ph idx="1" type="subTitle"/>
          </p:nvPr>
        </p:nvSpPr>
        <p:spPr>
          <a:xfrm>
            <a:off x="720000" y="2700750"/>
            <a:ext cx="3597900" cy="805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713225" y="2384250"/>
            <a:ext cx="4344300" cy="915900"/>
          </a:xfrm>
          <a:prstGeom prst="rect">
            <a:avLst/>
          </a:prstGeom>
        </p:spPr>
        <p:txBody>
          <a:bodyPr anchorCtr="0" anchor="b" bIns="91425" lIns="91425" spcFirstLastPara="1" rIns="91425" wrap="square" tIns="91425">
            <a:noAutofit/>
          </a:bodyPr>
          <a:lstStyle>
            <a:lvl1pPr lvl="0" algn="l">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hasCustomPrompt="1" idx="2" type="title"/>
          </p:nvPr>
        </p:nvSpPr>
        <p:spPr>
          <a:xfrm>
            <a:off x="713225" y="1468350"/>
            <a:ext cx="1264200" cy="915900"/>
          </a:xfrm>
          <a:prstGeom prst="rect">
            <a:avLst/>
          </a:prstGeom>
          <a:noFill/>
        </p:spPr>
        <p:txBody>
          <a:bodyPr anchorCtr="0" anchor="ctr" bIns="91425" lIns="91425" spcFirstLastPara="1" rIns="91425" wrap="square" tIns="91425">
            <a:noAutofit/>
          </a:bodyPr>
          <a:lstStyle>
            <a:lvl1pPr lvl="0" rtl="0" algn="l">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txBox="1"/>
          <p:nvPr>
            <p:ph idx="1" type="subTitle"/>
          </p:nvPr>
        </p:nvSpPr>
        <p:spPr>
          <a:xfrm>
            <a:off x="713225" y="3300150"/>
            <a:ext cx="4344300" cy="375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79" name="Shape 179"/>
        <p:cNvGrpSpPr/>
        <p:nvPr/>
      </p:nvGrpSpPr>
      <p:grpSpPr>
        <a:xfrm>
          <a:off x="0" y="0"/>
          <a:ext cx="0" cy="0"/>
          <a:chOff x="0" y="0"/>
          <a:chExt cx="0" cy="0"/>
        </a:xfrm>
      </p:grpSpPr>
      <p:grpSp>
        <p:nvGrpSpPr>
          <p:cNvPr id="180" name="Google Shape;180;p21"/>
          <p:cNvGrpSpPr/>
          <p:nvPr/>
        </p:nvGrpSpPr>
        <p:grpSpPr>
          <a:xfrm flipH="1">
            <a:off x="-247298" y="-446215"/>
            <a:ext cx="9638600" cy="6030088"/>
            <a:chOff x="-247298" y="-446215"/>
            <a:chExt cx="9638600" cy="6030088"/>
          </a:xfrm>
        </p:grpSpPr>
        <p:sp>
          <p:nvSpPr>
            <p:cNvPr id="181" name="Google Shape;181;p21"/>
            <p:cNvSpPr/>
            <p:nvPr/>
          </p:nvSpPr>
          <p:spPr>
            <a:xfrm>
              <a:off x="-125473" y="44532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1"/>
            <p:cNvSpPr/>
            <p:nvPr/>
          </p:nvSpPr>
          <p:spPr>
            <a:xfrm flipH="1">
              <a:off x="8552592"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1"/>
            <p:cNvSpPr/>
            <p:nvPr/>
          </p:nvSpPr>
          <p:spPr>
            <a:xfrm flipH="1">
              <a:off x="8011752"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1"/>
            <p:cNvSpPr/>
            <p:nvPr/>
          </p:nvSpPr>
          <p:spPr>
            <a:xfrm flipH="1" rot="10800000">
              <a:off x="-247298" y="4960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1"/>
            <p:cNvSpPr/>
            <p:nvPr/>
          </p:nvSpPr>
          <p:spPr>
            <a:xfrm flipH="1" rot="10800000">
              <a:off x="293542" y="-44621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1"/>
            <p:cNvSpPr/>
            <p:nvPr/>
          </p:nvSpPr>
          <p:spPr>
            <a:xfrm rot="10800000">
              <a:off x="8430767" y="-40422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1"/>
            <p:cNvSpPr/>
            <p:nvPr/>
          </p:nvSpPr>
          <p:spPr>
            <a:xfrm>
              <a:off x="-125483" y="39965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1"/>
            <p:cNvSpPr/>
            <p:nvPr/>
          </p:nvSpPr>
          <p:spPr>
            <a:xfrm>
              <a:off x="8430767" y="46839"/>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 name="Google Shape;189;p21"/>
          <p:cNvSpPr txBox="1"/>
          <p:nvPr>
            <p:ph type="title"/>
          </p:nvPr>
        </p:nvSpPr>
        <p:spPr>
          <a:xfrm>
            <a:off x="4837200" y="1796350"/>
            <a:ext cx="35934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0" name="Google Shape;190;p21"/>
          <p:cNvSpPr txBox="1"/>
          <p:nvPr>
            <p:ph idx="1" type="subTitle"/>
          </p:nvPr>
        </p:nvSpPr>
        <p:spPr>
          <a:xfrm>
            <a:off x="4837375" y="2441150"/>
            <a:ext cx="3593400" cy="9060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_AND_BODY_1">
    <p:spTree>
      <p:nvGrpSpPr>
        <p:cNvPr id="191" name="Shape 191"/>
        <p:cNvGrpSpPr/>
        <p:nvPr/>
      </p:nvGrpSpPr>
      <p:grpSpPr>
        <a:xfrm>
          <a:off x="0" y="0"/>
          <a:ext cx="0" cy="0"/>
          <a:chOff x="0" y="0"/>
          <a:chExt cx="0" cy="0"/>
        </a:xfrm>
      </p:grpSpPr>
      <p:grpSp>
        <p:nvGrpSpPr>
          <p:cNvPr id="192" name="Google Shape;192;p22"/>
          <p:cNvGrpSpPr/>
          <p:nvPr/>
        </p:nvGrpSpPr>
        <p:grpSpPr>
          <a:xfrm>
            <a:off x="-247298" y="-446215"/>
            <a:ext cx="9638600" cy="6030088"/>
            <a:chOff x="-247298" y="-446215"/>
            <a:chExt cx="9638600" cy="6030088"/>
          </a:xfrm>
        </p:grpSpPr>
        <p:sp>
          <p:nvSpPr>
            <p:cNvPr id="193" name="Google Shape;193;p22"/>
            <p:cNvSpPr/>
            <p:nvPr/>
          </p:nvSpPr>
          <p:spPr>
            <a:xfrm>
              <a:off x="-247298"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2"/>
            <p:cNvSpPr/>
            <p:nvPr/>
          </p:nvSpPr>
          <p:spPr>
            <a:xfrm>
              <a:off x="293542"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2"/>
            <p:cNvSpPr/>
            <p:nvPr/>
          </p:nvSpPr>
          <p:spPr>
            <a:xfrm flipH="1">
              <a:off x="8552592"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2"/>
            <p:cNvSpPr/>
            <p:nvPr/>
          </p:nvSpPr>
          <p:spPr>
            <a:xfrm flipH="1">
              <a:off x="8011752"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2"/>
            <p:cNvSpPr/>
            <p:nvPr/>
          </p:nvSpPr>
          <p:spPr>
            <a:xfrm flipH="1" rot="10800000">
              <a:off x="-247298" y="4960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2"/>
            <p:cNvSpPr/>
            <p:nvPr/>
          </p:nvSpPr>
          <p:spPr>
            <a:xfrm flipH="1" rot="10800000">
              <a:off x="293542" y="-44621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2"/>
            <p:cNvSpPr/>
            <p:nvPr/>
          </p:nvSpPr>
          <p:spPr>
            <a:xfrm rot="10800000">
              <a:off x="8552592" y="4960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2"/>
            <p:cNvSpPr/>
            <p:nvPr/>
          </p:nvSpPr>
          <p:spPr>
            <a:xfrm rot="10800000">
              <a:off x="8011752" y="-44621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 name="Google Shape;201;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2" name="Google Shape;202;p22"/>
          <p:cNvSpPr txBox="1"/>
          <p:nvPr>
            <p:ph idx="1" type="body"/>
          </p:nvPr>
        </p:nvSpPr>
        <p:spPr>
          <a:xfrm>
            <a:off x="720000" y="1215742"/>
            <a:ext cx="7704000" cy="10221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Nunito Light"/>
              <a:buChar char="●"/>
              <a:defRPr/>
            </a:lvl1pPr>
            <a:lvl2pPr indent="-317500" lvl="1" marL="914400" rtl="0">
              <a:lnSpc>
                <a:spcPct val="100000"/>
              </a:lnSpc>
              <a:spcBef>
                <a:spcPts val="0"/>
              </a:spcBef>
              <a:spcAft>
                <a:spcPts val="0"/>
              </a:spcAft>
              <a:buClr>
                <a:srgbClr val="1A1A1A"/>
              </a:buClr>
              <a:buSzPts val="1400"/>
              <a:buFont typeface="Nunito Light"/>
              <a:buChar char="○"/>
              <a:defRPr/>
            </a:lvl2pPr>
            <a:lvl3pPr indent="-317500" lvl="2" marL="1371600" rtl="0">
              <a:lnSpc>
                <a:spcPct val="100000"/>
              </a:lnSpc>
              <a:spcBef>
                <a:spcPts val="0"/>
              </a:spcBef>
              <a:spcAft>
                <a:spcPts val="0"/>
              </a:spcAft>
              <a:buClr>
                <a:srgbClr val="1A1A1A"/>
              </a:buClr>
              <a:buSzPts val="1400"/>
              <a:buFont typeface="Nunito Light"/>
              <a:buChar char="■"/>
              <a:defRPr/>
            </a:lvl3pPr>
            <a:lvl4pPr indent="-317500" lvl="3" marL="1828800" rtl="0">
              <a:lnSpc>
                <a:spcPct val="100000"/>
              </a:lnSpc>
              <a:spcBef>
                <a:spcPts val="0"/>
              </a:spcBef>
              <a:spcAft>
                <a:spcPts val="0"/>
              </a:spcAft>
              <a:buClr>
                <a:srgbClr val="1A1A1A"/>
              </a:buClr>
              <a:buSzPts val="1400"/>
              <a:buFont typeface="Nunito Light"/>
              <a:buChar char="●"/>
              <a:defRPr/>
            </a:lvl4pPr>
            <a:lvl5pPr indent="-317500" lvl="4" marL="2286000" rtl="0">
              <a:lnSpc>
                <a:spcPct val="100000"/>
              </a:lnSpc>
              <a:spcBef>
                <a:spcPts val="0"/>
              </a:spcBef>
              <a:spcAft>
                <a:spcPts val="0"/>
              </a:spcAft>
              <a:buClr>
                <a:srgbClr val="1A1A1A"/>
              </a:buClr>
              <a:buSzPts val="1400"/>
              <a:buFont typeface="Nunito Light"/>
              <a:buChar char="○"/>
              <a:defRPr/>
            </a:lvl5pPr>
            <a:lvl6pPr indent="-317500" lvl="5" marL="2743200" rtl="0">
              <a:lnSpc>
                <a:spcPct val="100000"/>
              </a:lnSpc>
              <a:spcBef>
                <a:spcPts val="0"/>
              </a:spcBef>
              <a:spcAft>
                <a:spcPts val="0"/>
              </a:spcAft>
              <a:buClr>
                <a:srgbClr val="1A1A1A"/>
              </a:buClr>
              <a:buSzPts val="1400"/>
              <a:buFont typeface="Nunito Light"/>
              <a:buChar char="■"/>
              <a:defRPr/>
            </a:lvl6pPr>
            <a:lvl7pPr indent="-317500" lvl="6" marL="3200400" rtl="0">
              <a:lnSpc>
                <a:spcPct val="100000"/>
              </a:lnSpc>
              <a:spcBef>
                <a:spcPts val="0"/>
              </a:spcBef>
              <a:spcAft>
                <a:spcPts val="0"/>
              </a:spcAft>
              <a:buClr>
                <a:srgbClr val="1A1A1A"/>
              </a:buClr>
              <a:buSzPts val="1400"/>
              <a:buFont typeface="Nunito Light"/>
              <a:buChar char="●"/>
              <a:defRPr/>
            </a:lvl7pPr>
            <a:lvl8pPr indent="-317500" lvl="7" marL="3657600" rtl="0">
              <a:lnSpc>
                <a:spcPct val="100000"/>
              </a:lnSpc>
              <a:spcBef>
                <a:spcPts val="0"/>
              </a:spcBef>
              <a:spcAft>
                <a:spcPts val="0"/>
              </a:spcAft>
              <a:buClr>
                <a:srgbClr val="1A1A1A"/>
              </a:buClr>
              <a:buSzPts val="1400"/>
              <a:buFont typeface="Nunito Light"/>
              <a:buChar char="○"/>
              <a:defRPr/>
            </a:lvl8pPr>
            <a:lvl9pPr indent="-317500" lvl="8" marL="4114800" rtl="0">
              <a:lnSpc>
                <a:spcPct val="100000"/>
              </a:lnSpc>
              <a:spcBef>
                <a:spcPts val="0"/>
              </a:spcBef>
              <a:spcAft>
                <a:spcPts val="0"/>
              </a:spcAft>
              <a:buClr>
                <a:srgbClr val="1A1A1A"/>
              </a:buClr>
              <a:buSzPts val="1400"/>
              <a:buFont typeface="Nunito Light"/>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TITLE_AND_BODY_1_1">
    <p:spTree>
      <p:nvGrpSpPr>
        <p:cNvPr id="203" name="Shape 203"/>
        <p:cNvGrpSpPr/>
        <p:nvPr/>
      </p:nvGrpSpPr>
      <p:grpSpPr>
        <a:xfrm>
          <a:off x="0" y="0"/>
          <a:ext cx="0" cy="0"/>
          <a:chOff x="0" y="0"/>
          <a:chExt cx="0" cy="0"/>
        </a:xfrm>
      </p:grpSpPr>
      <p:grpSp>
        <p:nvGrpSpPr>
          <p:cNvPr id="204" name="Google Shape;204;p23"/>
          <p:cNvGrpSpPr/>
          <p:nvPr/>
        </p:nvGrpSpPr>
        <p:grpSpPr>
          <a:xfrm>
            <a:off x="-535133" y="-37823"/>
            <a:ext cx="10207495" cy="5621696"/>
            <a:chOff x="-535133" y="-37823"/>
            <a:chExt cx="10207495" cy="5621696"/>
          </a:xfrm>
        </p:grpSpPr>
        <p:sp>
          <p:nvSpPr>
            <p:cNvPr id="205" name="Google Shape;205;p23"/>
            <p:cNvSpPr/>
            <p:nvPr/>
          </p:nvSpPr>
          <p:spPr>
            <a:xfrm>
              <a:off x="-125473"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3"/>
            <p:cNvSpPr/>
            <p:nvPr/>
          </p:nvSpPr>
          <p:spPr>
            <a:xfrm>
              <a:off x="-535133"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3"/>
            <p:cNvSpPr/>
            <p:nvPr/>
          </p:nvSpPr>
          <p:spPr>
            <a:xfrm rot="10800000">
              <a:off x="8833642" y="-3782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3"/>
            <p:cNvSpPr/>
            <p:nvPr/>
          </p:nvSpPr>
          <p:spPr>
            <a:xfrm rot="10800000">
              <a:off x="8430777" y="4190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3"/>
            <p:cNvSpPr/>
            <p:nvPr/>
          </p:nvSpPr>
          <p:spPr>
            <a:xfrm flipH="1">
              <a:off x="8423992"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3"/>
            <p:cNvSpPr/>
            <p:nvPr/>
          </p:nvSpPr>
          <p:spPr>
            <a:xfrm flipH="1">
              <a:off x="8833652"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3"/>
            <p:cNvSpPr/>
            <p:nvPr/>
          </p:nvSpPr>
          <p:spPr>
            <a:xfrm flipH="1" rot="10800000">
              <a:off x="-528348" y="-3782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3"/>
            <p:cNvSpPr/>
            <p:nvPr/>
          </p:nvSpPr>
          <p:spPr>
            <a:xfrm flipH="1" rot="10800000">
              <a:off x="-125483" y="4190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 name="Google Shape;213;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4" name="Google Shape;214;p23"/>
          <p:cNvSpPr txBox="1"/>
          <p:nvPr>
            <p:ph idx="1" type="body"/>
          </p:nvPr>
        </p:nvSpPr>
        <p:spPr>
          <a:xfrm>
            <a:off x="720000" y="1215749"/>
            <a:ext cx="7704000" cy="3145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Nunito Light"/>
              <a:buChar char="●"/>
              <a:defRPr/>
            </a:lvl1pPr>
            <a:lvl2pPr indent="-317500" lvl="1" marL="914400" rtl="0">
              <a:lnSpc>
                <a:spcPct val="100000"/>
              </a:lnSpc>
              <a:spcBef>
                <a:spcPts val="0"/>
              </a:spcBef>
              <a:spcAft>
                <a:spcPts val="0"/>
              </a:spcAft>
              <a:buClr>
                <a:srgbClr val="1A1A1A"/>
              </a:buClr>
              <a:buSzPts val="1400"/>
              <a:buFont typeface="Nunito Light"/>
              <a:buChar char="○"/>
              <a:defRPr/>
            </a:lvl2pPr>
            <a:lvl3pPr indent="-317500" lvl="2" marL="1371600" rtl="0">
              <a:lnSpc>
                <a:spcPct val="100000"/>
              </a:lnSpc>
              <a:spcBef>
                <a:spcPts val="0"/>
              </a:spcBef>
              <a:spcAft>
                <a:spcPts val="0"/>
              </a:spcAft>
              <a:buClr>
                <a:srgbClr val="1A1A1A"/>
              </a:buClr>
              <a:buSzPts val="1400"/>
              <a:buFont typeface="Nunito Light"/>
              <a:buChar char="■"/>
              <a:defRPr/>
            </a:lvl3pPr>
            <a:lvl4pPr indent="-317500" lvl="3" marL="1828800" rtl="0">
              <a:lnSpc>
                <a:spcPct val="100000"/>
              </a:lnSpc>
              <a:spcBef>
                <a:spcPts val="0"/>
              </a:spcBef>
              <a:spcAft>
                <a:spcPts val="0"/>
              </a:spcAft>
              <a:buClr>
                <a:srgbClr val="1A1A1A"/>
              </a:buClr>
              <a:buSzPts val="1400"/>
              <a:buFont typeface="Nunito Light"/>
              <a:buChar char="●"/>
              <a:defRPr/>
            </a:lvl4pPr>
            <a:lvl5pPr indent="-317500" lvl="4" marL="2286000" rtl="0">
              <a:lnSpc>
                <a:spcPct val="100000"/>
              </a:lnSpc>
              <a:spcBef>
                <a:spcPts val="0"/>
              </a:spcBef>
              <a:spcAft>
                <a:spcPts val="0"/>
              </a:spcAft>
              <a:buClr>
                <a:srgbClr val="1A1A1A"/>
              </a:buClr>
              <a:buSzPts val="1400"/>
              <a:buFont typeface="Nunito Light"/>
              <a:buChar char="○"/>
              <a:defRPr/>
            </a:lvl5pPr>
            <a:lvl6pPr indent="-317500" lvl="5" marL="2743200" rtl="0">
              <a:lnSpc>
                <a:spcPct val="100000"/>
              </a:lnSpc>
              <a:spcBef>
                <a:spcPts val="0"/>
              </a:spcBef>
              <a:spcAft>
                <a:spcPts val="0"/>
              </a:spcAft>
              <a:buClr>
                <a:srgbClr val="1A1A1A"/>
              </a:buClr>
              <a:buSzPts val="1400"/>
              <a:buFont typeface="Nunito Light"/>
              <a:buChar char="■"/>
              <a:defRPr/>
            </a:lvl6pPr>
            <a:lvl7pPr indent="-317500" lvl="6" marL="3200400" rtl="0">
              <a:lnSpc>
                <a:spcPct val="100000"/>
              </a:lnSpc>
              <a:spcBef>
                <a:spcPts val="0"/>
              </a:spcBef>
              <a:spcAft>
                <a:spcPts val="0"/>
              </a:spcAft>
              <a:buClr>
                <a:srgbClr val="1A1A1A"/>
              </a:buClr>
              <a:buSzPts val="1400"/>
              <a:buFont typeface="Nunito Light"/>
              <a:buChar char="●"/>
              <a:defRPr/>
            </a:lvl7pPr>
            <a:lvl8pPr indent="-317500" lvl="7" marL="3657600" rtl="0">
              <a:lnSpc>
                <a:spcPct val="100000"/>
              </a:lnSpc>
              <a:spcBef>
                <a:spcPts val="0"/>
              </a:spcBef>
              <a:spcAft>
                <a:spcPts val="0"/>
              </a:spcAft>
              <a:buClr>
                <a:srgbClr val="1A1A1A"/>
              </a:buClr>
              <a:buSzPts val="1400"/>
              <a:buFont typeface="Nunito Light"/>
              <a:buChar char="○"/>
              <a:defRPr/>
            </a:lvl8pPr>
            <a:lvl9pPr indent="-317500" lvl="8" marL="4114800" rtl="0">
              <a:lnSpc>
                <a:spcPct val="100000"/>
              </a:lnSpc>
              <a:spcBef>
                <a:spcPts val="0"/>
              </a:spcBef>
              <a:spcAft>
                <a:spcPts val="0"/>
              </a:spcAft>
              <a:buClr>
                <a:srgbClr val="1A1A1A"/>
              </a:buClr>
              <a:buSzPts val="1400"/>
              <a:buFont typeface="Nunito Light"/>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15" name="Shape 215"/>
        <p:cNvGrpSpPr/>
        <p:nvPr/>
      </p:nvGrpSpPr>
      <p:grpSpPr>
        <a:xfrm>
          <a:off x="0" y="0"/>
          <a:ext cx="0" cy="0"/>
          <a:chOff x="0" y="0"/>
          <a:chExt cx="0" cy="0"/>
        </a:xfrm>
      </p:grpSpPr>
      <p:grpSp>
        <p:nvGrpSpPr>
          <p:cNvPr id="216" name="Google Shape;216;p24"/>
          <p:cNvGrpSpPr/>
          <p:nvPr/>
        </p:nvGrpSpPr>
        <p:grpSpPr>
          <a:xfrm>
            <a:off x="-310473" y="3500727"/>
            <a:ext cx="9764950" cy="2327954"/>
            <a:chOff x="-310473" y="3500727"/>
            <a:chExt cx="9764950" cy="2327954"/>
          </a:xfrm>
        </p:grpSpPr>
        <p:sp>
          <p:nvSpPr>
            <p:cNvPr id="217" name="Google Shape;217;p24"/>
            <p:cNvSpPr/>
            <p:nvPr/>
          </p:nvSpPr>
          <p:spPr>
            <a:xfrm flipH="1" rot="10800000">
              <a:off x="927364" y="463002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4"/>
            <p:cNvSpPr/>
            <p:nvPr/>
          </p:nvSpPr>
          <p:spPr>
            <a:xfrm flipH="1" rot="10800000">
              <a:off x="273054" y="486056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4"/>
            <p:cNvSpPr/>
            <p:nvPr/>
          </p:nvSpPr>
          <p:spPr>
            <a:xfrm>
              <a:off x="-310473" y="399631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4"/>
            <p:cNvSpPr/>
            <p:nvPr/>
          </p:nvSpPr>
          <p:spPr>
            <a:xfrm>
              <a:off x="-125483" y="350072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4"/>
            <p:cNvSpPr/>
            <p:nvPr/>
          </p:nvSpPr>
          <p:spPr>
            <a:xfrm flipH="1">
              <a:off x="8615767" y="399631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4"/>
            <p:cNvSpPr/>
            <p:nvPr/>
          </p:nvSpPr>
          <p:spPr>
            <a:xfrm flipH="1">
              <a:off x="8424002" y="350072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4"/>
            <p:cNvSpPr/>
            <p:nvPr/>
          </p:nvSpPr>
          <p:spPr>
            <a:xfrm rot="10800000">
              <a:off x="7377929" y="463002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4"/>
            <p:cNvSpPr/>
            <p:nvPr/>
          </p:nvSpPr>
          <p:spPr>
            <a:xfrm rot="10800000">
              <a:off x="8032239" y="486056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 name="Google Shape;225;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6" name="Google Shape;226;p24"/>
          <p:cNvSpPr txBox="1"/>
          <p:nvPr>
            <p:ph idx="1" type="subTitle"/>
          </p:nvPr>
        </p:nvSpPr>
        <p:spPr>
          <a:xfrm>
            <a:off x="4821081" y="2782975"/>
            <a:ext cx="2844000" cy="1161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7" name="Google Shape;227;p24"/>
          <p:cNvSpPr txBox="1"/>
          <p:nvPr>
            <p:ph idx="2" type="subTitle"/>
          </p:nvPr>
        </p:nvSpPr>
        <p:spPr>
          <a:xfrm>
            <a:off x="1478950" y="2782975"/>
            <a:ext cx="2844000" cy="1161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8" name="Google Shape;228;p24"/>
          <p:cNvSpPr txBox="1"/>
          <p:nvPr>
            <p:ph idx="3" type="subTitle"/>
          </p:nvPr>
        </p:nvSpPr>
        <p:spPr>
          <a:xfrm>
            <a:off x="1478950" y="2370625"/>
            <a:ext cx="28440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29" name="Google Shape;229;p24"/>
          <p:cNvSpPr txBox="1"/>
          <p:nvPr>
            <p:ph idx="4" type="subTitle"/>
          </p:nvPr>
        </p:nvSpPr>
        <p:spPr>
          <a:xfrm>
            <a:off x="4821091" y="2370625"/>
            <a:ext cx="28440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230" name="Shape 230"/>
        <p:cNvGrpSpPr/>
        <p:nvPr/>
      </p:nvGrpSpPr>
      <p:grpSpPr>
        <a:xfrm>
          <a:off x="0" y="0"/>
          <a:ext cx="0" cy="0"/>
          <a:chOff x="0" y="0"/>
          <a:chExt cx="0" cy="0"/>
        </a:xfrm>
      </p:grpSpPr>
      <p:grpSp>
        <p:nvGrpSpPr>
          <p:cNvPr id="231" name="Google Shape;231;p25"/>
          <p:cNvGrpSpPr/>
          <p:nvPr/>
        </p:nvGrpSpPr>
        <p:grpSpPr>
          <a:xfrm>
            <a:off x="-655296" y="3436585"/>
            <a:ext cx="10454595" cy="2311221"/>
            <a:chOff x="-655296" y="3436585"/>
            <a:chExt cx="10454595" cy="2311221"/>
          </a:xfrm>
        </p:grpSpPr>
        <p:sp>
          <p:nvSpPr>
            <p:cNvPr id="232" name="Google Shape;232;p25"/>
            <p:cNvSpPr/>
            <p:nvPr/>
          </p:nvSpPr>
          <p:spPr>
            <a:xfrm flipH="1" rot="10800000">
              <a:off x="-136836" y="343658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5"/>
            <p:cNvSpPr/>
            <p:nvPr/>
          </p:nvSpPr>
          <p:spPr>
            <a:xfrm>
              <a:off x="183414" y="454091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5"/>
            <p:cNvSpPr/>
            <p:nvPr/>
          </p:nvSpPr>
          <p:spPr>
            <a:xfrm flipH="1" rot="10800000">
              <a:off x="-655296" y="390306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5"/>
            <p:cNvSpPr/>
            <p:nvPr/>
          </p:nvSpPr>
          <p:spPr>
            <a:xfrm rot="10800000">
              <a:off x="8442129" y="343658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5"/>
            <p:cNvSpPr/>
            <p:nvPr/>
          </p:nvSpPr>
          <p:spPr>
            <a:xfrm flipH="1">
              <a:off x="8121879" y="454091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5"/>
            <p:cNvSpPr/>
            <p:nvPr/>
          </p:nvSpPr>
          <p:spPr>
            <a:xfrm rot="10800000">
              <a:off x="8960589" y="390306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5"/>
            <p:cNvSpPr/>
            <p:nvPr/>
          </p:nvSpPr>
          <p:spPr>
            <a:xfrm rot="10800000">
              <a:off x="7718714" y="477968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5"/>
            <p:cNvSpPr/>
            <p:nvPr/>
          </p:nvSpPr>
          <p:spPr>
            <a:xfrm rot="10800000">
              <a:off x="586589" y="477968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1" name="Google Shape;241;p25"/>
          <p:cNvSpPr txBox="1"/>
          <p:nvPr>
            <p:ph idx="1" type="subTitle"/>
          </p:nvPr>
        </p:nvSpPr>
        <p:spPr>
          <a:xfrm>
            <a:off x="4646250" y="1667625"/>
            <a:ext cx="3398400" cy="1899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2" name="Google Shape;242;p25"/>
          <p:cNvSpPr txBox="1"/>
          <p:nvPr>
            <p:ph idx="2" type="subTitle"/>
          </p:nvPr>
        </p:nvSpPr>
        <p:spPr>
          <a:xfrm>
            <a:off x="1099338" y="1667625"/>
            <a:ext cx="3398400" cy="1899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43" name="Shape 243"/>
        <p:cNvGrpSpPr/>
        <p:nvPr/>
      </p:nvGrpSpPr>
      <p:grpSpPr>
        <a:xfrm>
          <a:off x="0" y="0"/>
          <a:ext cx="0" cy="0"/>
          <a:chOff x="0" y="0"/>
          <a:chExt cx="0" cy="0"/>
        </a:xfrm>
      </p:grpSpPr>
      <p:grpSp>
        <p:nvGrpSpPr>
          <p:cNvPr id="244" name="Google Shape;244;p26"/>
          <p:cNvGrpSpPr/>
          <p:nvPr/>
        </p:nvGrpSpPr>
        <p:grpSpPr>
          <a:xfrm>
            <a:off x="-512036" y="-358023"/>
            <a:ext cx="10169413" cy="5930154"/>
            <a:chOff x="-512036" y="-358023"/>
            <a:chExt cx="10169413" cy="5930154"/>
          </a:xfrm>
        </p:grpSpPr>
        <p:sp>
          <p:nvSpPr>
            <p:cNvPr id="245" name="Google Shape;245;p26"/>
            <p:cNvSpPr/>
            <p:nvPr/>
          </p:nvSpPr>
          <p:spPr>
            <a:xfrm flipH="1">
              <a:off x="8430767" y="40742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6"/>
            <p:cNvSpPr/>
            <p:nvPr/>
          </p:nvSpPr>
          <p:spPr>
            <a:xfrm rot="10800000">
              <a:off x="8818667" y="182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6"/>
            <p:cNvSpPr/>
            <p:nvPr/>
          </p:nvSpPr>
          <p:spPr>
            <a:xfrm rot="10800000">
              <a:off x="8011414" y="460401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6"/>
            <p:cNvSpPr/>
            <p:nvPr/>
          </p:nvSpPr>
          <p:spPr>
            <a:xfrm flipH="1">
              <a:off x="8430777" y="-35802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6"/>
            <p:cNvSpPr/>
            <p:nvPr/>
          </p:nvSpPr>
          <p:spPr>
            <a:xfrm>
              <a:off x="-124136" y="40742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6"/>
            <p:cNvSpPr/>
            <p:nvPr/>
          </p:nvSpPr>
          <p:spPr>
            <a:xfrm flipH="1" rot="10800000">
              <a:off x="-512036" y="182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6"/>
            <p:cNvSpPr/>
            <p:nvPr/>
          </p:nvSpPr>
          <p:spPr>
            <a:xfrm flipH="1" rot="10800000">
              <a:off x="295217" y="460401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6"/>
            <p:cNvSpPr/>
            <p:nvPr/>
          </p:nvSpPr>
          <p:spPr>
            <a:xfrm>
              <a:off x="-124133" y="-35802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 name="Google Shape;253;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4" name="Google Shape;254;p26"/>
          <p:cNvSpPr txBox="1"/>
          <p:nvPr>
            <p:ph idx="1" type="subTitle"/>
          </p:nvPr>
        </p:nvSpPr>
        <p:spPr>
          <a:xfrm>
            <a:off x="881225" y="2768751"/>
            <a:ext cx="2288100" cy="89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5" name="Google Shape;255;p26"/>
          <p:cNvSpPr txBox="1"/>
          <p:nvPr>
            <p:ph idx="2" type="subTitle"/>
          </p:nvPr>
        </p:nvSpPr>
        <p:spPr>
          <a:xfrm>
            <a:off x="3427950" y="2768751"/>
            <a:ext cx="2288100" cy="89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6" name="Google Shape;256;p26"/>
          <p:cNvSpPr txBox="1"/>
          <p:nvPr>
            <p:ph idx="3" type="subTitle"/>
          </p:nvPr>
        </p:nvSpPr>
        <p:spPr>
          <a:xfrm>
            <a:off x="5974700" y="2768751"/>
            <a:ext cx="2288100" cy="89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7" name="Google Shape;257;p26"/>
          <p:cNvSpPr txBox="1"/>
          <p:nvPr>
            <p:ph idx="4" type="subTitle"/>
          </p:nvPr>
        </p:nvSpPr>
        <p:spPr>
          <a:xfrm>
            <a:off x="881225" y="2250275"/>
            <a:ext cx="2288100" cy="660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58" name="Google Shape;258;p26"/>
          <p:cNvSpPr txBox="1"/>
          <p:nvPr>
            <p:ph idx="5" type="subTitle"/>
          </p:nvPr>
        </p:nvSpPr>
        <p:spPr>
          <a:xfrm>
            <a:off x="3427954" y="2250275"/>
            <a:ext cx="2288100" cy="660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59" name="Google Shape;259;p26"/>
          <p:cNvSpPr txBox="1"/>
          <p:nvPr>
            <p:ph idx="6" type="subTitle"/>
          </p:nvPr>
        </p:nvSpPr>
        <p:spPr>
          <a:xfrm>
            <a:off x="5974700" y="2250275"/>
            <a:ext cx="2288100" cy="660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60" name="Shape 260"/>
        <p:cNvGrpSpPr/>
        <p:nvPr/>
      </p:nvGrpSpPr>
      <p:grpSpPr>
        <a:xfrm>
          <a:off x="0" y="0"/>
          <a:ext cx="0" cy="0"/>
          <a:chOff x="0" y="0"/>
          <a:chExt cx="0" cy="0"/>
        </a:xfrm>
      </p:grpSpPr>
      <p:grpSp>
        <p:nvGrpSpPr>
          <p:cNvPr id="261" name="Google Shape;261;p27"/>
          <p:cNvGrpSpPr/>
          <p:nvPr/>
        </p:nvGrpSpPr>
        <p:grpSpPr>
          <a:xfrm>
            <a:off x="-519458" y="2674710"/>
            <a:ext cx="10224210" cy="2744938"/>
            <a:chOff x="-519458" y="2674710"/>
            <a:chExt cx="10224210" cy="2744938"/>
          </a:xfrm>
        </p:grpSpPr>
        <p:sp>
          <p:nvSpPr>
            <p:cNvPr id="262" name="Google Shape;262;p27"/>
            <p:cNvSpPr/>
            <p:nvPr/>
          </p:nvSpPr>
          <p:spPr>
            <a:xfrm flipH="1" rot="10800000">
              <a:off x="-118698" y="308477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7"/>
            <p:cNvSpPr/>
            <p:nvPr/>
          </p:nvSpPr>
          <p:spPr>
            <a:xfrm flipH="1" rot="10800000">
              <a:off x="-519458" y="267471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7"/>
            <p:cNvSpPr/>
            <p:nvPr/>
          </p:nvSpPr>
          <p:spPr>
            <a:xfrm>
              <a:off x="-519448" y="395571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7"/>
            <p:cNvSpPr/>
            <p:nvPr/>
          </p:nvSpPr>
          <p:spPr>
            <a:xfrm>
              <a:off x="21392" y="445152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7"/>
            <p:cNvSpPr/>
            <p:nvPr/>
          </p:nvSpPr>
          <p:spPr>
            <a:xfrm rot="10800000">
              <a:off x="8465282" y="308477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7"/>
            <p:cNvSpPr/>
            <p:nvPr/>
          </p:nvSpPr>
          <p:spPr>
            <a:xfrm rot="10800000">
              <a:off x="8866042" y="267471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7"/>
            <p:cNvSpPr/>
            <p:nvPr/>
          </p:nvSpPr>
          <p:spPr>
            <a:xfrm flipH="1">
              <a:off x="8866032" y="395571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7"/>
            <p:cNvSpPr/>
            <p:nvPr/>
          </p:nvSpPr>
          <p:spPr>
            <a:xfrm flipH="1">
              <a:off x="8325192" y="445152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 name="Google Shape;270;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1" name="Google Shape;271;p27"/>
          <p:cNvSpPr txBox="1"/>
          <p:nvPr>
            <p:ph idx="1" type="subTitle"/>
          </p:nvPr>
        </p:nvSpPr>
        <p:spPr>
          <a:xfrm>
            <a:off x="1142950" y="2219063"/>
            <a:ext cx="3251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2" name="Google Shape;272;p27"/>
          <p:cNvSpPr txBox="1"/>
          <p:nvPr>
            <p:ph idx="2" type="subTitle"/>
          </p:nvPr>
        </p:nvSpPr>
        <p:spPr>
          <a:xfrm>
            <a:off x="4749341" y="2219063"/>
            <a:ext cx="3251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3" name="Google Shape;273;p27"/>
          <p:cNvSpPr txBox="1"/>
          <p:nvPr>
            <p:ph idx="3" type="subTitle"/>
          </p:nvPr>
        </p:nvSpPr>
        <p:spPr>
          <a:xfrm>
            <a:off x="1142950" y="4010313"/>
            <a:ext cx="3251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4" name="Google Shape;274;p27"/>
          <p:cNvSpPr txBox="1"/>
          <p:nvPr>
            <p:ph idx="4" type="subTitle"/>
          </p:nvPr>
        </p:nvSpPr>
        <p:spPr>
          <a:xfrm>
            <a:off x="4749341" y="4010313"/>
            <a:ext cx="3251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5" name="Google Shape;275;p27"/>
          <p:cNvSpPr txBox="1"/>
          <p:nvPr>
            <p:ph idx="5" type="subTitle"/>
          </p:nvPr>
        </p:nvSpPr>
        <p:spPr>
          <a:xfrm>
            <a:off x="1142962" y="1860588"/>
            <a:ext cx="32517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DM Sans"/>
                <a:ea typeface="DM Sans"/>
                <a:cs typeface="DM Sans"/>
                <a:sym typeface="DM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76" name="Google Shape;276;p27"/>
          <p:cNvSpPr txBox="1"/>
          <p:nvPr>
            <p:ph idx="6" type="subTitle"/>
          </p:nvPr>
        </p:nvSpPr>
        <p:spPr>
          <a:xfrm>
            <a:off x="1142962" y="3651938"/>
            <a:ext cx="32517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DM Sans"/>
                <a:ea typeface="DM Sans"/>
                <a:cs typeface="DM Sans"/>
                <a:sym typeface="DM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77" name="Google Shape;277;p27"/>
          <p:cNvSpPr txBox="1"/>
          <p:nvPr>
            <p:ph idx="7" type="subTitle"/>
          </p:nvPr>
        </p:nvSpPr>
        <p:spPr>
          <a:xfrm>
            <a:off x="4749338" y="1860588"/>
            <a:ext cx="32517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DM Sans"/>
                <a:ea typeface="DM Sans"/>
                <a:cs typeface="DM Sans"/>
                <a:sym typeface="DM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78" name="Google Shape;278;p27"/>
          <p:cNvSpPr txBox="1"/>
          <p:nvPr>
            <p:ph idx="8" type="subTitle"/>
          </p:nvPr>
        </p:nvSpPr>
        <p:spPr>
          <a:xfrm>
            <a:off x="4749338" y="3651938"/>
            <a:ext cx="32517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DM Sans"/>
                <a:ea typeface="DM Sans"/>
                <a:cs typeface="DM Sans"/>
                <a:sym typeface="DM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79" name="Shape 279"/>
        <p:cNvGrpSpPr/>
        <p:nvPr/>
      </p:nvGrpSpPr>
      <p:grpSpPr>
        <a:xfrm>
          <a:off x="0" y="0"/>
          <a:ext cx="0" cy="0"/>
          <a:chOff x="0" y="0"/>
          <a:chExt cx="0" cy="0"/>
        </a:xfrm>
      </p:grpSpPr>
      <p:grpSp>
        <p:nvGrpSpPr>
          <p:cNvPr id="280" name="Google Shape;280;p28"/>
          <p:cNvGrpSpPr/>
          <p:nvPr/>
        </p:nvGrpSpPr>
        <p:grpSpPr>
          <a:xfrm>
            <a:off x="-266473" y="3341397"/>
            <a:ext cx="9676960" cy="2321921"/>
            <a:chOff x="-266473" y="3341397"/>
            <a:chExt cx="9676960" cy="2321921"/>
          </a:xfrm>
        </p:grpSpPr>
        <p:sp>
          <p:nvSpPr>
            <p:cNvPr id="281" name="Google Shape;281;p28"/>
            <p:cNvSpPr/>
            <p:nvPr/>
          </p:nvSpPr>
          <p:spPr>
            <a:xfrm flipH="1">
              <a:off x="7441675" y="469519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8"/>
            <p:cNvSpPr/>
            <p:nvPr/>
          </p:nvSpPr>
          <p:spPr>
            <a:xfrm>
              <a:off x="863615" y="469519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8"/>
            <p:cNvSpPr/>
            <p:nvPr/>
          </p:nvSpPr>
          <p:spPr>
            <a:xfrm flipH="1" rot="10800000">
              <a:off x="-266473" y="402872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8"/>
            <p:cNvSpPr/>
            <p:nvPr/>
          </p:nvSpPr>
          <p:spPr>
            <a:xfrm>
              <a:off x="152867" y="45245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8"/>
            <p:cNvSpPr/>
            <p:nvPr/>
          </p:nvSpPr>
          <p:spPr>
            <a:xfrm flipH="1" rot="10800000">
              <a:off x="-151033" y="334139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8"/>
            <p:cNvSpPr/>
            <p:nvPr/>
          </p:nvSpPr>
          <p:spPr>
            <a:xfrm rot="10800000">
              <a:off x="8571777" y="402872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8"/>
            <p:cNvSpPr/>
            <p:nvPr/>
          </p:nvSpPr>
          <p:spPr>
            <a:xfrm flipH="1">
              <a:off x="8152437" y="45245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8"/>
            <p:cNvSpPr/>
            <p:nvPr/>
          </p:nvSpPr>
          <p:spPr>
            <a:xfrm rot="10800000">
              <a:off x="8456337" y="334139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9" name="Google Shape;289;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0" name="Google Shape;290;p28"/>
          <p:cNvSpPr txBox="1"/>
          <p:nvPr>
            <p:ph idx="1" type="subTitle"/>
          </p:nvPr>
        </p:nvSpPr>
        <p:spPr>
          <a:xfrm>
            <a:off x="968524" y="2235613"/>
            <a:ext cx="22662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1" name="Google Shape;291;p28"/>
          <p:cNvSpPr txBox="1"/>
          <p:nvPr>
            <p:ph idx="2" type="subTitle"/>
          </p:nvPr>
        </p:nvSpPr>
        <p:spPr>
          <a:xfrm>
            <a:off x="3439063" y="2235613"/>
            <a:ext cx="22659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2" name="Google Shape;292;p28"/>
          <p:cNvSpPr txBox="1"/>
          <p:nvPr>
            <p:ph idx="3" type="subTitle"/>
          </p:nvPr>
        </p:nvSpPr>
        <p:spPr>
          <a:xfrm>
            <a:off x="968524" y="3967325"/>
            <a:ext cx="22662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3" name="Google Shape;293;p28"/>
          <p:cNvSpPr txBox="1"/>
          <p:nvPr>
            <p:ph idx="4" type="subTitle"/>
          </p:nvPr>
        </p:nvSpPr>
        <p:spPr>
          <a:xfrm>
            <a:off x="3439063" y="3967325"/>
            <a:ext cx="22659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4" name="Google Shape;294;p28"/>
          <p:cNvSpPr txBox="1"/>
          <p:nvPr>
            <p:ph idx="5" type="subTitle"/>
          </p:nvPr>
        </p:nvSpPr>
        <p:spPr>
          <a:xfrm>
            <a:off x="5909375" y="2235613"/>
            <a:ext cx="22659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5" name="Google Shape;295;p28"/>
          <p:cNvSpPr txBox="1"/>
          <p:nvPr>
            <p:ph idx="6" type="subTitle"/>
          </p:nvPr>
        </p:nvSpPr>
        <p:spPr>
          <a:xfrm>
            <a:off x="5909375" y="3967325"/>
            <a:ext cx="22659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6" name="Google Shape;296;p28"/>
          <p:cNvSpPr txBox="1"/>
          <p:nvPr>
            <p:ph idx="7" type="subTitle"/>
          </p:nvPr>
        </p:nvSpPr>
        <p:spPr>
          <a:xfrm>
            <a:off x="968524" y="1890138"/>
            <a:ext cx="2266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97" name="Google Shape;297;p28"/>
          <p:cNvSpPr txBox="1"/>
          <p:nvPr>
            <p:ph idx="8" type="subTitle"/>
          </p:nvPr>
        </p:nvSpPr>
        <p:spPr>
          <a:xfrm>
            <a:off x="3439063" y="1890138"/>
            <a:ext cx="2265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98" name="Google Shape;298;p28"/>
          <p:cNvSpPr txBox="1"/>
          <p:nvPr>
            <p:ph idx="9" type="subTitle"/>
          </p:nvPr>
        </p:nvSpPr>
        <p:spPr>
          <a:xfrm>
            <a:off x="5909375" y="1890138"/>
            <a:ext cx="2265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99" name="Google Shape;299;p28"/>
          <p:cNvSpPr txBox="1"/>
          <p:nvPr>
            <p:ph idx="13" type="subTitle"/>
          </p:nvPr>
        </p:nvSpPr>
        <p:spPr>
          <a:xfrm>
            <a:off x="968524" y="3621825"/>
            <a:ext cx="2266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00" name="Google Shape;300;p28"/>
          <p:cNvSpPr txBox="1"/>
          <p:nvPr>
            <p:ph idx="14" type="subTitle"/>
          </p:nvPr>
        </p:nvSpPr>
        <p:spPr>
          <a:xfrm>
            <a:off x="3439063" y="3621825"/>
            <a:ext cx="2265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01" name="Google Shape;301;p28"/>
          <p:cNvSpPr txBox="1"/>
          <p:nvPr>
            <p:ph idx="15" type="subTitle"/>
          </p:nvPr>
        </p:nvSpPr>
        <p:spPr>
          <a:xfrm>
            <a:off x="5909375" y="3621825"/>
            <a:ext cx="2265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02" name="Shape 302"/>
        <p:cNvGrpSpPr/>
        <p:nvPr/>
      </p:nvGrpSpPr>
      <p:grpSpPr>
        <a:xfrm>
          <a:off x="0" y="0"/>
          <a:ext cx="0" cy="0"/>
          <a:chOff x="0" y="0"/>
          <a:chExt cx="0" cy="0"/>
        </a:xfrm>
      </p:grpSpPr>
      <p:sp>
        <p:nvSpPr>
          <p:cNvPr id="303" name="Google Shape;303;p29"/>
          <p:cNvSpPr txBox="1"/>
          <p:nvPr>
            <p:ph hasCustomPrompt="1" type="title"/>
          </p:nvPr>
        </p:nvSpPr>
        <p:spPr>
          <a:xfrm>
            <a:off x="4351975" y="638350"/>
            <a:ext cx="4078800" cy="768900"/>
          </a:xfrm>
          <a:prstGeom prst="rect">
            <a:avLst/>
          </a:prstGeom>
          <a:noFill/>
        </p:spPr>
        <p:txBody>
          <a:bodyPr anchorCtr="0" anchor="b" bIns="91425" lIns="91425" spcFirstLastPara="1" rIns="91425" wrap="square" tIns="91425">
            <a:noAutofit/>
          </a:bodyPr>
          <a:lstStyle>
            <a:lvl1pPr lvl="0" rtl="0" algn="l">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04" name="Google Shape;304;p29"/>
          <p:cNvSpPr txBox="1"/>
          <p:nvPr>
            <p:ph idx="1" type="subTitle"/>
          </p:nvPr>
        </p:nvSpPr>
        <p:spPr>
          <a:xfrm>
            <a:off x="4351975" y="1327275"/>
            <a:ext cx="4078800" cy="4191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400"/>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305" name="Google Shape;305;p29"/>
          <p:cNvSpPr txBox="1"/>
          <p:nvPr>
            <p:ph hasCustomPrompt="1" idx="2" type="title"/>
          </p:nvPr>
        </p:nvSpPr>
        <p:spPr>
          <a:xfrm>
            <a:off x="4351975" y="1990612"/>
            <a:ext cx="4078800" cy="768900"/>
          </a:xfrm>
          <a:prstGeom prst="rect">
            <a:avLst/>
          </a:prstGeom>
          <a:noFill/>
        </p:spPr>
        <p:txBody>
          <a:bodyPr anchorCtr="0" anchor="b" bIns="91425" lIns="91425" spcFirstLastPara="1" rIns="91425" wrap="square" tIns="91425">
            <a:noAutofit/>
          </a:bodyPr>
          <a:lstStyle>
            <a:lvl1pPr lvl="0" rtl="0" algn="l">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06" name="Google Shape;306;p29"/>
          <p:cNvSpPr txBox="1"/>
          <p:nvPr>
            <p:ph idx="3" type="subTitle"/>
          </p:nvPr>
        </p:nvSpPr>
        <p:spPr>
          <a:xfrm>
            <a:off x="4351975" y="2679529"/>
            <a:ext cx="4078800" cy="4191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400"/>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307" name="Google Shape;307;p29"/>
          <p:cNvSpPr txBox="1"/>
          <p:nvPr>
            <p:ph hasCustomPrompt="1" idx="4" type="title"/>
          </p:nvPr>
        </p:nvSpPr>
        <p:spPr>
          <a:xfrm>
            <a:off x="4351975" y="3342874"/>
            <a:ext cx="4078800" cy="768900"/>
          </a:xfrm>
          <a:prstGeom prst="rect">
            <a:avLst/>
          </a:prstGeom>
          <a:noFill/>
        </p:spPr>
        <p:txBody>
          <a:bodyPr anchorCtr="0" anchor="b" bIns="91425" lIns="91425" spcFirstLastPara="1" rIns="91425" wrap="square" tIns="91425">
            <a:noAutofit/>
          </a:bodyPr>
          <a:lstStyle>
            <a:lvl1pPr lvl="0" rtl="0" algn="l">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08" name="Google Shape;308;p29"/>
          <p:cNvSpPr txBox="1"/>
          <p:nvPr>
            <p:ph idx="5" type="subTitle"/>
          </p:nvPr>
        </p:nvSpPr>
        <p:spPr>
          <a:xfrm>
            <a:off x="4351975" y="4031799"/>
            <a:ext cx="4078800" cy="4191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400"/>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309" name="Shape 309"/>
        <p:cNvGrpSpPr/>
        <p:nvPr/>
      </p:nvGrpSpPr>
      <p:grpSpPr>
        <a:xfrm>
          <a:off x="0" y="0"/>
          <a:ext cx="0" cy="0"/>
          <a:chOff x="0" y="0"/>
          <a:chExt cx="0" cy="0"/>
        </a:xfrm>
      </p:grpSpPr>
      <p:sp>
        <p:nvSpPr>
          <p:cNvPr id="310" name="Google Shape;310;p30"/>
          <p:cNvSpPr txBox="1"/>
          <p:nvPr>
            <p:ph type="title"/>
          </p:nvPr>
        </p:nvSpPr>
        <p:spPr>
          <a:xfrm>
            <a:off x="713225" y="677525"/>
            <a:ext cx="5094600" cy="1058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1" name="Google Shape;311;p30"/>
          <p:cNvSpPr txBox="1"/>
          <p:nvPr>
            <p:ph idx="1" type="subTitle"/>
          </p:nvPr>
        </p:nvSpPr>
        <p:spPr>
          <a:xfrm>
            <a:off x="713225" y="1841450"/>
            <a:ext cx="5094600" cy="10587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2" name="Google Shape;312;p30"/>
          <p:cNvSpPr txBox="1"/>
          <p:nvPr/>
        </p:nvSpPr>
        <p:spPr>
          <a:xfrm>
            <a:off x="713225" y="3611950"/>
            <a:ext cx="50946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DM Sans"/>
                <a:ea typeface="DM Sans"/>
                <a:cs typeface="DM Sans"/>
                <a:sym typeface="DM Sans"/>
              </a:rPr>
              <a:t>CREDITS:</a:t>
            </a:r>
            <a:r>
              <a:rPr lang="en" sz="1200">
                <a:solidFill>
                  <a:schemeClr val="dk1"/>
                </a:solidFill>
                <a:latin typeface="DM Sans"/>
                <a:ea typeface="DM Sans"/>
                <a:cs typeface="DM Sans"/>
                <a:sym typeface="DM Sans"/>
              </a:rPr>
              <a:t> This presentation template was created by </a:t>
            </a:r>
            <a:r>
              <a:rPr b="1" lang="en" sz="1200" u="sng">
                <a:solidFill>
                  <a:schemeClr val="dk1"/>
                </a:solidFill>
                <a:latin typeface="DM Sans"/>
                <a:ea typeface="DM Sans"/>
                <a:cs typeface="DM Sans"/>
                <a:sym typeface="DM Sans"/>
                <a:hlinkClick r:id="rId2">
                  <a:extLst>
                    <a:ext uri="{A12FA001-AC4F-418D-AE19-62706E023703}">
                      <ahyp:hlinkClr val="tx"/>
                    </a:ext>
                  </a:extLst>
                </a:hlinkClick>
              </a:rPr>
              <a:t>Slidesgo</a:t>
            </a:r>
            <a:r>
              <a:rPr lang="en" sz="1200">
                <a:solidFill>
                  <a:schemeClr val="dk1"/>
                </a:solidFill>
                <a:latin typeface="DM Sans"/>
                <a:ea typeface="DM Sans"/>
                <a:cs typeface="DM Sans"/>
                <a:sym typeface="DM Sans"/>
              </a:rPr>
              <a:t>, and includes icons by </a:t>
            </a:r>
            <a:r>
              <a:rPr b="1" lang="en" sz="1200" u="sng">
                <a:solidFill>
                  <a:schemeClr val="dk1"/>
                </a:solidFill>
                <a:latin typeface="DM Sans"/>
                <a:ea typeface="DM Sans"/>
                <a:cs typeface="DM Sans"/>
                <a:sym typeface="DM Sans"/>
                <a:hlinkClick r:id="rId3">
                  <a:extLst>
                    <a:ext uri="{A12FA001-AC4F-418D-AE19-62706E023703}">
                      <ahyp:hlinkClr val="tx"/>
                    </a:ext>
                  </a:extLst>
                </a:hlinkClick>
              </a:rPr>
              <a:t>Flaticon</a:t>
            </a:r>
            <a:r>
              <a:rPr lang="en" sz="1200">
                <a:solidFill>
                  <a:schemeClr val="dk1"/>
                </a:solidFill>
                <a:latin typeface="DM Sans"/>
                <a:ea typeface="DM Sans"/>
                <a:cs typeface="DM Sans"/>
                <a:sym typeface="DM Sans"/>
              </a:rPr>
              <a:t>, and infographics &amp; images by </a:t>
            </a:r>
            <a:r>
              <a:rPr b="1" lang="en" sz="1200" u="sng">
                <a:solidFill>
                  <a:schemeClr val="dk1"/>
                </a:solidFill>
                <a:latin typeface="DM Sans"/>
                <a:ea typeface="DM Sans"/>
                <a:cs typeface="DM Sans"/>
                <a:sym typeface="DM Sans"/>
                <a:hlinkClick r:id="rId4">
                  <a:extLst>
                    <a:ext uri="{A12FA001-AC4F-418D-AE19-62706E023703}">
                      <ahyp:hlinkClr val="tx"/>
                    </a:ext>
                  </a:extLst>
                </a:hlinkClick>
              </a:rPr>
              <a:t>Freepik</a:t>
            </a:r>
            <a:r>
              <a:rPr lang="en" sz="1200" u="sng">
                <a:solidFill>
                  <a:schemeClr val="dk1"/>
                </a:solidFill>
                <a:latin typeface="DM Sans"/>
                <a:ea typeface="DM Sans"/>
                <a:cs typeface="DM Sans"/>
                <a:sym typeface="DM Sans"/>
              </a:rPr>
              <a:t> </a:t>
            </a:r>
            <a:endParaRPr b="1" sz="1200" u="sng">
              <a:solidFill>
                <a:schemeClr val="dk1"/>
              </a:solidFill>
              <a:latin typeface="DM Sans"/>
              <a:ea typeface="DM Sans"/>
              <a:cs typeface="DM Sans"/>
              <a:sym typeface="DM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grpSp>
        <p:nvGrpSpPr>
          <p:cNvPr id="16" name="Google Shape;16;p4"/>
          <p:cNvGrpSpPr/>
          <p:nvPr/>
        </p:nvGrpSpPr>
        <p:grpSpPr>
          <a:xfrm>
            <a:off x="-247298" y="-446215"/>
            <a:ext cx="9638600" cy="6030088"/>
            <a:chOff x="-247298" y="-446215"/>
            <a:chExt cx="9638600" cy="6030088"/>
          </a:xfrm>
        </p:grpSpPr>
        <p:sp>
          <p:nvSpPr>
            <p:cNvPr id="17" name="Google Shape;17;p4"/>
            <p:cNvSpPr/>
            <p:nvPr/>
          </p:nvSpPr>
          <p:spPr>
            <a:xfrm>
              <a:off x="-247298"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4"/>
            <p:cNvSpPr/>
            <p:nvPr/>
          </p:nvSpPr>
          <p:spPr>
            <a:xfrm>
              <a:off x="293542"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p:nvPr/>
          </p:nvSpPr>
          <p:spPr>
            <a:xfrm flipH="1">
              <a:off x="8552592"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flipH="1">
              <a:off x="8011752"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flipH="1" rot="10800000">
              <a:off x="-247298" y="4960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p:nvPr/>
          </p:nvSpPr>
          <p:spPr>
            <a:xfrm flipH="1" rot="10800000">
              <a:off x="293542" y="-44621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4"/>
            <p:cNvSpPr/>
            <p:nvPr/>
          </p:nvSpPr>
          <p:spPr>
            <a:xfrm rot="10800000">
              <a:off x="8552592" y="4960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p:nvPr/>
          </p:nvSpPr>
          <p:spPr>
            <a:xfrm rot="10800000">
              <a:off x="8011752" y="-44621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 name="Google Shape;26;p4"/>
          <p:cNvSpPr txBox="1"/>
          <p:nvPr>
            <p:ph idx="1" type="body"/>
          </p:nvPr>
        </p:nvSpPr>
        <p:spPr>
          <a:xfrm>
            <a:off x="720000" y="1215751"/>
            <a:ext cx="7704000" cy="397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13" name="Shape 313"/>
        <p:cNvGrpSpPr/>
        <p:nvPr/>
      </p:nvGrpSpPr>
      <p:grpSpPr>
        <a:xfrm>
          <a:off x="0" y="0"/>
          <a:ext cx="0" cy="0"/>
          <a:chOff x="0" y="0"/>
          <a:chExt cx="0" cy="0"/>
        </a:xfrm>
      </p:grpSpPr>
      <p:grpSp>
        <p:nvGrpSpPr>
          <p:cNvPr id="314" name="Google Shape;314;p31"/>
          <p:cNvGrpSpPr/>
          <p:nvPr/>
        </p:nvGrpSpPr>
        <p:grpSpPr>
          <a:xfrm>
            <a:off x="-247298" y="-446215"/>
            <a:ext cx="9638610" cy="6030088"/>
            <a:chOff x="-247298" y="-446215"/>
            <a:chExt cx="9638610" cy="6030088"/>
          </a:xfrm>
        </p:grpSpPr>
        <p:sp>
          <p:nvSpPr>
            <p:cNvPr id="315" name="Google Shape;315;p31"/>
            <p:cNvSpPr/>
            <p:nvPr/>
          </p:nvSpPr>
          <p:spPr>
            <a:xfrm>
              <a:off x="-125573"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1"/>
            <p:cNvSpPr/>
            <p:nvPr/>
          </p:nvSpPr>
          <p:spPr>
            <a:xfrm>
              <a:off x="-125583"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1"/>
            <p:cNvSpPr/>
            <p:nvPr/>
          </p:nvSpPr>
          <p:spPr>
            <a:xfrm flipH="1" rot="10800000">
              <a:off x="-247298" y="4960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1"/>
            <p:cNvSpPr/>
            <p:nvPr/>
          </p:nvSpPr>
          <p:spPr>
            <a:xfrm flipH="1" rot="10800000">
              <a:off x="346967" y="-44621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1"/>
            <p:cNvSpPr/>
            <p:nvPr/>
          </p:nvSpPr>
          <p:spPr>
            <a:xfrm rot="10800000">
              <a:off x="7958317" y="-42862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1"/>
            <p:cNvSpPr/>
            <p:nvPr/>
          </p:nvSpPr>
          <p:spPr>
            <a:xfrm rot="10800000">
              <a:off x="8552602" y="4960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1"/>
            <p:cNvSpPr/>
            <p:nvPr/>
          </p:nvSpPr>
          <p:spPr>
            <a:xfrm>
              <a:off x="8430777"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1"/>
            <p:cNvSpPr/>
            <p:nvPr/>
          </p:nvSpPr>
          <p:spPr>
            <a:xfrm>
              <a:off x="8430767"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23" name="Shape 323"/>
        <p:cNvGrpSpPr/>
        <p:nvPr/>
      </p:nvGrpSpPr>
      <p:grpSpPr>
        <a:xfrm>
          <a:off x="0" y="0"/>
          <a:ext cx="0" cy="0"/>
          <a:chOff x="0" y="0"/>
          <a:chExt cx="0" cy="0"/>
        </a:xfrm>
      </p:grpSpPr>
      <p:grpSp>
        <p:nvGrpSpPr>
          <p:cNvPr id="324" name="Google Shape;324;p32"/>
          <p:cNvGrpSpPr/>
          <p:nvPr/>
        </p:nvGrpSpPr>
        <p:grpSpPr>
          <a:xfrm>
            <a:off x="-476796" y="2900252"/>
            <a:ext cx="10097585" cy="2865204"/>
            <a:chOff x="-476796" y="2900252"/>
            <a:chExt cx="10097585" cy="2865204"/>
          </a:xfrm>
        </p:grpSpPr>
        <p:grpSp>
          <p:nvGrpSpPr>
            <p:cNvPr id="325" name="Google Shape;325;p32"/>
            <p:cNvGrpSpPr/>
            <p:nvPr/>
          </p:nvGrpSpPr>
          <p:grpSpPr>
            <a:xfrm>
              <a:off x="-476796" y="2900252"/>
              <a:ext cx="10097585" cy="2865204"/>
              <a:chOff x="-476796" y="2900252"/>
              <a:chExt cx="10097585" cy="2865204"/>
            </a:xfrm>
          </p:grpSpPr>
          <p:sp>
            <p:nvSpPr>
              <p:cNvPr id="326" name="Google Shape;326;p32"/>
              <p:cNvSpPr/>
              <p:nvPr/>
            </p:nvSpPr>
            <p:spPr>
              <a:xfrm flipH="1" rot="10800000">
                <a:off x="-266661" y="29002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2"/>
              <p:cNvSpPr/>
              <p:nvPr/>
            </p:nvSpPr>
            <p:spPr>
              <a:xfrm>
                <a:off x="-90736" y="442524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2"/>
              <p:cNvSpPr/>
              <p:nvPr/>
            </p:nvSpPr>
            <p:spPr>
              <a:xfrm>
                <a:off x="-476796" y="3522814"/>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2"/>
              <p:cNvSpPr/>
              <p:nvPr/>
            </p:nvSpPr>
            <p:spPr>
              <a:xfrm rot="10800000">
                <a:off x="8571944" y="29002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2"/>
              <p:cNvSpPr/>
              <p:nvPr/>
            </p:nvSpPr>
            <p:spPr>
              <a:xfrm flipH="1">
                <a:off x="8396019" y="442524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2"/>
              <p:cNvSpPr/>
              <p:nvPr/>
            </p:nvSpPr>
            <p:spPr>
              <a:xfrm flipH="1">
                <a:off x="8782079" y="3522814"/>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2"/>
              <p:cNvSpPr/>
              <p:nvPr/>
            </p:nvSpPr>
            <p:spPr>
              <a:xfrm rot="10800000">
                <a:off x="8009979" y="47973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 name="Google Shape;333;p32"/>
            <p:cNvSpPr/>
            <p:nvPr/>
          </p:nvSpPr>
          <p:spPr>
            <a:xfrm flipH="1" rot="10800000">
              <a:off x="293867" y="47973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grpSp>
        <p:nvGrpSpPr>
          <p:cNvPr id="28" name="Google Shape;28;p5"/>
          <p:cNvGrpSpPr/>
          <p:nvPr/>
        </p:nvGrpSpPr>
        <p:grpSpPr>
          <a:xfrm>
            <a:off x="-247298" y="-446215"/>
            <a:ext cx="9638600" cy="6030088"/>
            <a:chOff x="-247298" y="-446215"/>
            <a:chExt cx="9638600" cy="6030088"/>
          </a:xfrm>
        </p:grpSpPr>
        <p:sp>
          <p:nvSpPr>
            <p:cNvPr id="29" name="Google Shape;29;p5"/>
            <p:cNvSpPr/>
            <p:nvPr/>
          </p:nvSpPr>
          <p:spPr>
            <a:xfrm>
              <a:off x="-247298"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5"/>
            <p:cNvSpPr/>
            <p:nvPr/>
          </p:nvSpPr>
          <p:spPr>
            <a:xfrm>
              <a:off x="293542"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5"/>
            <p:cNvSpPr/>
            <p:nvPr/>
          </p:nvSpPr>
          <p:spPr>
            <a:xfrm flipH="1">
              <a:off x="8552592"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p:nvPr/>
          </p:nvSpPr>
          <p:spPr>
            <a:xfrm flipH="1">
              <a:off x="8011752"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
            <p:cNvSpPr/>
            <p:nvPr/>
          </p:nvSpPr>
          <p:spPr>
            <a:xfrm flipH="1" rot="10800000">
              <a:off x="-247298" y="4960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5"/>
            <p:cNvSpPr/>
            <p:nvPr/>
          </p:nvSpPr>
          <p:spPr>
            <a:xfrm flipH="1" rot="10800000">
              <a:off x="293542" y="-44621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10800000">
              <a:off x="8552592" y="4960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p:nvPr/>
          </p:nvSpPr>
          <p:spPr>
            <a:xfrm rot="10800000">
              <a:off x="8011752" y="-44621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8" name="Google Shape;38;p5"/>
          <p:cNvSpPr txBox="1"/>
          <p:nvPr>
            <p:ph idx="1" type="subTitle"/>
          </p:nvPr>
        </p:nvSpPr>
        <p:spPr>
          <a:xfrm>
            <a:off x="5055284" y="356257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9" name="Google Shape;39;p5"/>
          <p:cNvSpPr txBox="1"/>
          <p:nvPr>
            <p:ph idx="2" type="subTitle"/>
          </p:nvPr>
        </p:nvSpPr>
        <p:spPr>
          <a:xfrm>
            <a:off x="1583300" y="356257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0" name="Google Shape;40;p5"/>
          <p:cNvSpPr txBox="1"/>
          <p:nvPr>
            <p:ph idx="3" type="subTitle"/>
          </p:nvPr>
        </p:nvSpPr>
        <p:spPr>
          <a:xfrm>
            <a:off x="5055275" y="31225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DM Sans"/>
                <a:ea typeface="DM Sans"/>
                <a:cs typeface="DM Sans"/>
                <a:sym typeface="DM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41" name="Google Shape;41;p5"/>
          <p:cNvSpPr txBox="1"/>
          <p:nvPr>
            <p:ph idx="4" type="subTitle"/>
          </p:nvPr>
        </p:nvSpPr>
        <p:spPr>
          <a:xfrm>
            <a:off x="1583075" y="31225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DM Sans"/>
                <a:ea typeface="DM Sans"/>
                <a:cs typeface="DM Sans"/>
                <a:sym typeface="DM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grpSp>
        <p:nvGrpSpPr>
          <p:cNvPr id="43" name="Google Shape;43;p6"/>
          <p:cNvGrpSpPr/>
          <p:nvPr/>
        </p:nvGrpSpPr>
        <p:grpSpPr>
          <a:xfrm>
            <a:off x="-247298" y="-284290"/>
            <a:ext cx="9638600" cy="5868163"/>
            <a:chOff x="-247298" y="-284290"/>
            <a:chExt cx="9638600" cy="5868163"/>
          </a:xfrm>
        </p:grpSpPr>
        <p:sp>
          <p:nvSpPr>
            <p:cNvPr id="44" name="Google Shape;44;p6"/>
            <p:cNvSpPr/>
            <p:nvPr/>
          </p:nvSpPr>
          <p:spPr>
            <a:xfrm>
              <a:off x="-247298"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6"/>
            <p:cNvSpPr/>
            <p:nvPr/>
          </p:nvSpPr>
          <p:spPr>
            <a:xfrm>
              <a:off x="293542"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6"/>
            <p:cNvSpPr/>
            <p:nvPr/>
          </p:nvSpPr>
          <p:spPr>
            <a:xfrm flipH="1">
              <a:off x="8552592"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6"/>
            <p:cNvSpPr/>
            <p:nvPr/>
          </p:nvSpPr>
          <p:spPr>
            <a:xfrm flipH="1">
              <a:off x="8011752"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6"/>
            <p:cNvSpPr/>
            <p:nvPr/>
          </p:nvSpPr>
          <p:spPr>
            <a:xfrm flipH="1" rot="10800000">
              <a:off x="-125473" y="123489"/>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6"/>
            <p:cNvSpPr/>
            <p:nvPr/>
          </p:nvSpPr>
          <p:spPr>
            <a:xfrm flipH="1" rot="10800000">
              <a:off x="-125483" y="-28429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6"/>
            <p:cNvSpPr/>
            <p:nvPr/>
          </p:nvSpPr>
          <p:spPr>
            <a:xfrm flipH="1" rot="10800000">
              <a:off x="8424002" y="123489"/>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p:nvPr/>
          </p:nvSpPr>
          <p:spPr>
            <a:xfrm flipH="1" rot="10800000">
              <a:off x="8423992" y="-28429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3" name="Shape 53"/>
        <p:cNvGrpSpPr/>
        <p:nvPr/>
      </p:nvGrpSpPr>
      <p:grpSpPr>
        <a:xfrm>
          <a:off x="0" y="0"/>
          <a:ext cx="0" cy="0"/>
          <a:chOff x="0" y="0"/>
          <a:chExt cx="0" cy="0"/>
        </a:xfrm>
      </p:grpSpPr>
      <p:sp>
        <p:nvSpPr>
          <p:cNvPr id="54" name="Google Shape;54;p7"/>
          <p:cNvSpPr txBox="1"/>
          <p:nvPr>
            <p:ph type="title"/>
          </p:nvPr>
        </p:nvSpPr>
        <p:spPr>
          <a:xfrm>
            <a:off x="720000" y="445025"/>
            <a:ext cx="5549700" cy="572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5" name="Google Shape;55;p7"/>
          <p:cNvSpPr txBox="1"/>
          <p:nvPr>
            <p:ph idx="1" type="subTitle"/>
          </p:nvPr>
        </p:nvSpPr>
        <p:spPr>
          <a:xfrm>
            <a:off x="720000" y="1652075"/>
            <a:ext cx="4294800" cy="21339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6" name="Shape 56"/>
        <p:cNvGrpSpPr/>
        <p:nvPr/>
      </p:nvGrpSpPr>
      <p:grpSpPr>
        <a:xfrm>
          <a:off x="0" y="0"/>
          <a:ext cx="0" cy="0"/>
          <a:chOff x="0" y="0"/>
          <a:chExt cx="0" cy="0"/>
        </a:xfrm>
      </p:grpSpPr>
      <p:sp>
        <p:nvSpPr>
          <p:cNvPr id="57" name="Google Shape;57;p8"/>
          <p:cNvSpPr txBox="1"/>
          <p:nvPr>
            <p:ph type="title"/>
          </p:nvPr>
        </p:nvSpPr>
        <p:spPr>
          <a:xfrm>
            <a:off x="4292275" y="1663850"/>
            <a:ext cx="4138500" cy="1815900"/>
          </a:xfrm>
          <a:prstGeom prst="rect">
            <a:avLst/>
          </a:prstGeom>
        </p:spPr>
        <p:txBody>
          <a:bodyPr anchorCtr="0" anchor="ctr" bIns="91425" lIns="91425" spcFirstLastPara="1" rIns="91425" wrap="square" tIns="91425">
            <a:noAutofit/>
          </a:bodyPr>
          <a:lstStyle>
            <a:lvl1pPr lvl="0" algn="l">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8" name="Shape 58"/>
        <p:cNvGrpSpPr/>
        <p:nvPr/>
      </p:nvGrpSpPr>
      <p:grpSpPr>
        <a:xfrm>
          <a:off x="0" y="0"/>
          <a:ext cx="0" cy="0"/>
          <a:chOff x="0" y="0"/>
          <a:chExt cx="0" cy="0"/>
        </a:xfrm>
      </p:grpSpPr>
      <p:sp>
        <p:nvSpPr>
          <p:cNvPr id="59" name="Google Shape;59;p9"/>
          <p:cNvSpPr txBox="1"/>
          <p:nvPr>
            <p:ph type="title"/>
          </p:nvPr>
        </p:nvSpPr>
        <p:spPr>
          <a:xfrm>
            <a:off x="3862975" y="1655500"/>
            <a:ext cx="4567800" cy="11613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500"/>
              <a:buNone/>
              <a:defRPr sz="6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60" name="Google Shape;60;p9"/>
          <p:cNvSpPr txBox="1"/>
          <p:nvPr>
            <p:ph idx="1" type="subTitle"/>
          </p:nvPr>
        </p:nvSpPr>
        <p:spPr>
          <a:xfrm>
            <a:off x="3862975" y="2816925"/>
            <a:ext cx="4567800" cy="671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1" name="Shape 61"/>
        <p:cNvGrpSpPr/>
        <p:nvPr/>
      </p:nvGrpSpPr>
      <p:grpSpPr>
        <a:xfrm>
          <a:off x="0" y="0"/>
          <a:ext cx="0" cy="0"/>
          <a:chOff x="0" y="0"/>
          <a:chExt cx="0" cy="0"/>
        </a:xfrm>
      </p:grpSpPr>
      <p:sp>
        <p:nvSpPr>
          <p:cNvPr id="62" name="Google Shape;62;p10"/>
          <p:cNvSpPr/>
          <p:nvPr>
            <p:ph idx="2" type="pic"/>
          </p:nvPr>
        </p:nvSpPr>
        <p:spPr>
          <a:xfrm>
            <a:off x="-25" y="-13725"/>
            <a:ext cx="9144000" cy="5157300"/>
          </a:xfrm>
          <a:prstGeom prst="rect">
            <a:avLst/>
          </a:prstGeom>
          <a:noFill/>
          <a:ln>
            <a:noFill/>
          </a:ln>
        </p:spPr>
      </p:sp>
      <p:sp>
        <p:nvSpPr>
          <p:cNvPr id="63" name="Google Shape;63;p10"/>
          <p:cNvSpPr txBox="1"/>
          <p:nvPr>
            <p:ph type="title"/>
          </p:nvPr>
        </p:nvSpPr>
        <p:spPr>
          <a:xfrm>
            <a:off x="720000" y="3942625"/>
            <a:ext cx="7704000" cy="6444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Outfit"/>
              <a:buNone/>
              <a:defRPr b="1" sz="3500">
                <a:solidFill>
                  <a:schemeClr val="dk1"/>
                </a:solidFill>
                <a:latin typeface="Outfit"/>
                <a:ea typeface="Outfit"/>
                <a:cs typeface="Outfit"/>
                <a:sym typeface="Outfit"/>
              </a:defRPr>
            </a:lvl1pPr>
            <a:lvl2pPr lvl="1"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2pPr>
            <a:lvl3pPr lvl="2"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3pPr>
            <a:lvl4pPr lvl="3"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4pPr>
            <a:lvl5pPr lvl="4"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5pPr>
            <a:lvl6pPr lvl="5"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6pPr>
            <a:lvl7pPr lvl="6"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7pPr>
            <a:lvl8pPr lvl="7"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8pPr>
            <a:lvl9pPr lvl="8"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indent="-317500" lvl="1" marL="9144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indent="-317500" lvl="2" marL="13716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indent="-317500" lvl="3" marL="18288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indent="-317500" lvl="4" marL="22860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indent="-317500" lvl="5" marL="27432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indent="-317500" lvl="6" marL="32004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indent="-317500" lvl="7" marL="36576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indent="-317500" lvl="8" marL="41148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jpg"/><Relationship Id="rId4" Type="http://schemas.openxmlformats.org/officeDocument/2006/relationships/image" Target="../media/image13.jpg"/><Relationship Id="rId5" Type="http://schemas.openxmlformats.org/officeDocument/2006/relationships/image" Target="../media/image1.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2.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0.xml"/><Relationship Id="rId3" Type="http://schemas.openxmlformats.org/officeDocument/2006/relationships/image" Target="../media/image17.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1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3"/>
          <p:cNvSpPr txBox="1"/>
          <p:nvPr>
            <p:ph type="ctrTitle"/>
          </p:nvPr>
        </p:nvSpPr>
        <p:spPr>
          <a:xfrm>
            <a:off x="713225" y="1678875"/>
            <a:ext cx="4160700" cy="186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9900FF"/>
                </a:solidFill>
              </a:rPr>
              <a:t>Hotel Booking Cancellations</a:t>
            </a:r>
            <a:endParaRPr sz="2800">
              <a:solidFill>
                <a:srgbClr val="9900FF"/>
              </a:solidFill>
            </a:endParaRPr>
          </a:p>
          <a:p>
            <a:pPr indent="0" lvl="0" marL="0" rtl="0" algn="l">
              <a:spcBef>
                <a:spcPts val="0"/>
              </a:spcBef>
              <a:spcAft>
                <a:spcPts val="0"/>
              </a:spcAft>
              <a:buNone/>
            </a:pPr>
            <a:r>
              <a:t/>
            </a:r>
            <a:endParaRPr sz="2800">
              <a:solidFill>
                <a:srgbClr val="9900FF"/>
              </a:solidFill>
            </a:endParaRPr>
          </a:p>
          <a:p>
            <a:pPr indent="0" lvl="0" marL="0" rtl="0" algn="l">
              <a:spcBef>
                <a:spcPts val="0"/>
              </a:spcBef>
              <a:spcAft>
                <a:spcPts val="0"/>
              </a:spcAft>
              <a:buNone/>
            </a:pPr>
            <a:r>
              <a:rPr lang="en" sz="2200"/>
              <a:t>SC1015 Mini Project </a:t>
            </a:r>
            <a:endParaRPr sz="2200"/>
          </a:p>
          <a:p>
            <a:pPr indent="0" lvl="0" marL="0" rtl="0" algn="l">
              <a:spcBef>
                <a:spcPts val="0"/>
              </a:spcBef>
              <a:spcAft>
                <a:spcPts val="0"/>
              </a:spcAft>
              <a:buNone/>
            </a:pPr>
            <a:r>
              <a:rPr lang="en" sz="2200"/>
              <a:t>FCS5 Group 7</a:t>
            </a:r>
            <a:endParaRPr sz="4800"/>
          </a:p>
        </p:txBody>
      </p:sp>
      <p:sp>
        <p:nvSpPr>
          <p:cNvPr id="339" name="Google Shape;339;p33"/>
          <p:cNvSpPr txBox="1"/>
          <p:nvPr>
            <p:ph idx="1" type="subTitle"/>
          </p:nvPr>
        </p:nvSpPr>
        <p:spPr>
          <a:xfrm>
            <a:off x="713225" y="3541600"/>
            <a:ext cx="4160700" cy="4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Ponmurugu Thanga Tharun</a:t>
            </a:r>
            <a:endParaRPr/>
          </a:p>
          <a:p>
            <a:pPr indent="0" lvl="0" marL="0" rtl="0" algn="l">
              <a:spcBef>
                <a:spcPts val="0"/>
              </a:spcBef>
              <a:spcAft>
                <a:spcPts val="0"/>
              </a:spcAft>
              <a:buNone/>
            </a:pPr>
            <a:r>
              <a:rPr lang="en"/>
              <a:t>Risha Sunil Shetty</a:t>
            </a:r>
            <a:endParaRPr/>
          </a:p>
          <a:p>
            <a:pPr indent="0" lvl="0" marL="0" rtl="0" algn="l">
              <a:spcBef>
                <a:spcPts val="0"/>
              </a:spcBef>
              <a:spcAft>
                <a:spcPts val="0"/>
              </a:spcAft>
              <a:buNone/>
            </a:pPr>
            <a:r>
              <a:rPr lang="en"/>
              <a:t>Tristan Amadeus Surya</a:t>
            </a:r>
            <a:endParaRPr/>
          </a:p>
        </p:txBody>
      </p:sp>
      <p:cxnSp>
        <p:nvCxnSpPr>
          <p:cNvPr id="340" name="Google Shape;340;p33"/>
          <p:cNvCxnSpPr/>
          <p:nvPr/>
        </p:nvCxnSpPr>
        <p:spPr>
          <a:xfrm>
            <a:off x="823425" y="987213"/>
            <a:ext cx="373500" cy="0"/>
          </a:xfrm>
          <a:prstGeom prst="straightConnector1">
            <a:avLst/>
          </a:prstGeom>
          <a:noFill/>
          <a:ln cap="flat" cmpd="sng" w="19050">
            <a:solidFill>
              <a:schemeClr val="dk1"/>
            </a:solidFill>
            <a:prstDash val="solid"/>
            <a:round/>
            <a:headEnd len="med" w="med" type="none"/>
            <a:tailEnd len="med" w="med" type="none"/>
          </a:ln>
        </p:spPr>
      </p:cxnSp>
      <p:grpSp>
        <p:nvGrpSpPr>
          <p:cNvPr id="341" name="Google Shape;341;p33"/>
          <p:cNvGrpSpPr/>
          <p:nvPr/>
        </p:nvGrpSpPr>
        <p:grpSpPr>
          <a:xfrm>
            <a:off x="5115337" y="-428624"/>
            <a:ext cx="4275118" cy="6450405"/>
            <a:chOff x="5115337" y="-428624"/>
            <a:chExt cx="4275118" cy="6450405"/>
          </a:xfrm>
        </p:grpSpPr>
        <p:sp>
          <p:nvSpPr>
            <p:cNvPr id="342" name="Google Shape;342;p33"/>
            <p:cNvSpPr/>
            <p:nvPr/>
          </p:nvSpPr>
          <p:spPr>
            <a:xfrm flipH="1" rot="10800000">
              <a:off x="8492525" y="-19272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3"/>
            <p:cNvSpPr/>
            <p:nvPr/>
          </p:nvSpPr>
          <p:spPr>
            <a:xfrm>
              <a:off x="8551745" y="326783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3"/>
            <p:cNvSpPr/>
            <p:nvPr/>
          </p:nvSpPr>
          <p:spPr>
            <a:xfrm>
              <a:off x="6606686" y="254737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3"/>
            <p:cNvSpPr/>
            <p:nvPr/>
          </p:nvSpPr>
          <p:spPr>
            <a:xfrm>
              <a:off x="7103477" y="-1533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3"/>
            <p:cNvSpPr/>
            <p:nvPr/>
          </p:nvSpPr>
          <p:spPr>
            <a:xfrm>
              <a:off x="6684072" y="318466"/>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3"/>
            <p:cNvSpPr/>
            <p:nvPr/>
          </p:nvSpPr>
          <p:spPr>
            <a:xfrm>
              <a:off x="6109895" y="1194084"/>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3"/>
            <p:cNvSpPr/>
            <p:nvPr/>
          </p:nvSpPr>
          <p:spPr>
            <a:xfrm>
              <a:off x="6109895" y="697741"/>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3"/>
            <p:cNvSpPr/>
            <p:nvPr/>
          </p:nvSpPr>
          <p:spPr>
            <a:xfrm>
              <a:off x="7587339" y="11940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3"/>
            <p:cNvSpPr/>
            <p:nvPr/>
          </p:nvSpPr>
          <p:spPr>
            <a:xfrm>
              <a:off x="5634170" y="-428624"/>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3"/>
            <p:cNvSpPr/>
            <p:nvPr/>
          </p:nvSpPr>
          <p:spPr>
            <a:xfrm>
              <a:off x="7017892" y="207505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3"/>
            <p:cNvSpPr/>
            <p:nvPr/>
          </p:nvSpPr>
          <p:spPr>
            <a:xfrm>
              <a:off x="5193798" y="1"/>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3"/>
            <p:cNvSpPr/>
            <p:nvPr/>
          </p:nvSpPr>
          <p:spPr>
            <a:xfrm>
              <a:off x="8068891" y="162220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3"/>
            <p:cNvSpPr/>
            <p:nvPr/>
          </p:nvSpPr>
          <p:spPr>
            <a:xfrm flipH="1" rot="10800000">
              <a:off x="5115337" y="365597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3"/>
            <p:cNvSpPr/>
            <p:nvPr/>
          </p:nvSpPr>
          <p:spPr>
            <a:xfrm flipH="1" rot="10800000">
              <a:off x="6606680" y="392470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3"/>
            <p:cNvSpPr/>
            <p:nvPr/>
          </p:nvSpPr>
          <p:spPr>
            <a:xfrm flipH="1" rot="10800000">
              <a:off x="5983934" y="505366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3"/>
            <p:cNvSpPr/>
            <p:nvPr/>
          </p:nvSpPr>
          <p:spPr>
            <a:xfrm flipH="1" rot="10800000">
              <a:off x="7178797" y="353334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3"/>
            <p:cNvSpPr/>
            <p:nvPr/>
          </p:nvSpPr>
          <p:spPr>
            <a:xfrm flipH="1" rot="10800000">
              <a:off x="6606686" y="4609409"/>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3"/>
            <p:cNvSpPr/>
            <p:nvPr/>
          </p:nvSpPr>
          <p:spPr>
            <a:xfrm flipH="1" rot="10800000">
              <a:off x="5526543" y="412830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3"/>
            <p:cNvSpPr/>
            <p:nvPr/>
          </p:nvSpPr>
          <p:spPr>
            <a:xfrm>
              <a:off x="8117298" y="285223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3"/>
            <p:cNvSpPr/>
            <p:nvPr/>
          </p:nvSpPr>
          <p:spPr>
            <a:xfrm>
              <a:off x="8172542" y="30360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42"/>
          <p:cNvSpPr txBox="1"/>
          <p:nvPr/>
        </p:nvSpPr>
        <p:spPr>
          <a:xfrm>
            <a:off x="1087025" y="821900"/>
            <a:ext cx="24657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300">
              <a:solidFill>
                <a:srgbClr val="212121"/>
              </a:solidFill>
              <a:highlight>
                <a:schemeClr val="dk2"/>
              </a:highlight>
              <a:latin typeface="DM Sans"/>
              <a:ea typeface="DM Sans"/>
              <a:cs typeface="DM Sans"/>
              <a:sym typeface="DM Sans"/>
            </a:endParaRPr>
          </a:p>
        </p:txBody>
      </p:sp>
      <p:sp>
        <p:nvSpPr>
          <p:cNvPr id="488" name="Google Shape;488;p42"/>
          <p:cNvSpPr txBox="1"/>
          <p:nvPr/>
        </p:nvSpPr>
        <p:spPr>
          <a:xfrm>
            <a:off x="1087025" y="450725"/>
            <a:ext cx="7423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700">
              <a:solidFill>
                <a:schemeClr val="dk1"/>
              </a:solidFill>
              <a:latin typeface="DM Sans ExtraBold"/>
              <a:ea typeface="DM Sans ExtraBold"/>
              <a:cs typeface="DM Sans ExtraBold"/>
              <a:sym typeface="DM Sans ExtraBold"/>
            </a:endParaRPr>
          </a:p>
        </p:txBody>
      </p:sp>
      <p:sp>
        <p:nvSpPr>
          <p:cNvPr id="489" name="Google Shape;489;p42"/>
          <p:cNvSpPr txBox="1"/>
          <p:nvPr/>
        </p:nvSpPr>
        <p:spPr>
          <a:xfrm>
            <a:off x="623050" y="1547825"/>
            <a:ext cx="4109700" cy="84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20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2000">
              <a:solidFill>
                <a:schemeClr val="dk1"/>
              </a:solidFill>
              <a:latin typeface="DM Sans"/>
              <a:ea typeface="DM Sans"/>
              <a:cs typeface="DM Sans"/>
              <a:sym typeface="DM Sans"/>
            </a:endParaRPr>
          </a:p>
        </p:txBody>
      </p:sp>
      <p:pic>
        <p:nvPicPr>
          <p:cNvPr id="490" name="Google Shape;490;p42"/>
          <p:cNvPicPr preferRelativeResize="0"/>
          <p:nvPr/>
        </p:nvPicPr>
        <p:blipFill rotWithShape="1">
          <a:blip r:embed="rId3">
            <a:alphaModFix/>
          </a:blip>
          <a:srcRect b="1765" l="22769" r="29436" t="23091"/>
          <a:stretch/>
        </p:blipFill>
        <p:spPr>
          <a:xfrm>
            <a:off x="1748350" y="53250"/>
            <a:ext cx="5008123" cy="4921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Univariate Analysis</a:t>
            </a:r>
            <a:endParaRPr/>
          </a:p>
        </p:txBody>
      </p:sp>
      <p:sp>
        <p:nvSpPr>
          <p:cNvPr id="496" name="Google Shape;496;p43"/>
          <p:cNvSpPr txBox="1"/>
          <p:nvPr>
            <p:ph idx="2" type="subTitle"/>
          </p:nvPr>
        </p:nvSpPr>
        <p:spPr>
          <a:xfrm>
            <a:off x="520700" y="1219200"/>
            <a:ext cx="8420100" cy="2705100"/>
          </a:xfrm>
          <a:prstGeom prst="rect">
            <a:avLst/>
          </a:prstGeom>
        </p:spPr>
        <p:txBody>
          <a:bodyPr anchorCtr="0" anchor="t" bIns="91425" lIns="91425" spcFirstLastPara="1" rIns="91425" wrap="square" tIns="91425">
            <a:noAutofit/>
          </a:bodyPr>
          <a:lstStyle/>
          <a:p>
            <a:pPr indent="-361950" lvl="0" marL="457200" rtl="0" algn="l">
              <a:lnSpc>
                <a:spcPct val="150000"/>
              </a:lnSpc>
              <a:spcBef>
                <a:spcPts val="0"/>
              </a:spcBef>
              <a:spcAft>
                <a:spcPts val="0"/>
              </a:spcAft>
              <a:buSzPts val="2100"/>
              <a:buChar char="❏"/>
            </a:pPr>
            <a:r>
              <a:rPr lang="en" sz="2100"/>
              <a:t>Lead Time → </a:t>
            </a:r>
            <a:r>
              <a:rPr lang="en">
                <a:solidFill>
                  <a:srgbClr val="0000FF"/>
                </a:solidFill>
                <a:highlight>
                  <a:srgbClr val="FFFFFF"/>
                </a:highlight>
              </a:rPr>
              <a:t>No. of days between when a guest makes a reservation and check-in date.</a:t>
            </a:r>
            <a:endParaRPr>
              <a:solidFill>
                <a:srgbClr val="0000FF"/>
              </a:solidFill>
            </a:endParaRPr>
          </a:p>
          <a:p>
            <a:pPr indent="-361950" lvl="0" marL="457200" rtl="0" algn="l">
              <a:lnSpc>
                <a:spcPct val="150000"/>
              </a:lnSpc>
              <a:spcBef>
                <a:spcPts val="0"/>
              </a:spcBef>
              <a:spcAft>
                <a:spcPts val="0"/>
              </a:spcAft>
              <a:buSzPts val="2100"/>
              <a:buChar char="❏"/>
            </a:pPr>
            <a:r>
              <a:rPr lang="en" sz="2100"/>
              <a:t>Average price per room</a:t>
            </a:r>
            <a:endParaRPr sz="2100"/>
          </a:p>
          <a:p>
            <a:pPr indent="-361950" lvl="0" marL="457200" rtl="0" algn="l">
              <a:lnSpc>
                <a:spcPct val="150000"/>
              </a:lnSpc>
              <a:spcBef>
                <a:spcPts val="0"/>
              </a:spcBef>
              <a:spcAft>
                <a:spcPts val="0"/>
              </a:spcAft>
              <a:buSzPts val="2100"/>
              <a:buChar char="❏"/>
            </a:pPr>
            <a:r>
              <a:rPr lang="en" sz="2100"/>
              <a:t>Booking Status → </a:t>
            </a:r>
            <a:r>
              <a:rPr lang="en">
                <a:solidFill>
                  <a:srgbClr val="0000FF"/>
                </a:solidFill>
              </a:rPr>
              <a:t>Cancelled or Not Cancelled</a:t>
            </a:r>
            <a:endParaRPr>
              <a:solidFill>
                <a:srgbClr val="0000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450850" lvl="0" marL="457200" rtl="0" algn="l">
              <a:spcBef>
                <a:spcPts val="0"/>
              </a:spcBef>
              <a:spcAft>
                <a:spcPts val="0"/>
              </a:spcAft>
              <a:buSzPts val="3500"/>
              <a:buAutoNum type="arabicPeriod"/>
            </a:pPr>
            <a:r>
              <a:rPr lang="en"/>
              <a:t>Lead Time</a:t>
            </a:r>
            <a:endParaRPr/>
          </a:p>
        </p:txBody>
      </p:sp>
      <p:pic>
        <p:nvPicPr>
          <p:cNvPr id="502" name="Google Shape;502;p44"/>
          <p:cNvPicPr preferRelativeResize="0"/>
          <p:nvPr/>
        </p:nvPicPr>
        <p:blipFill>
          <a:blip r:embed="rId3">
            <a:alphaModFix/>
          </a:blip>
          <a:stretch>
            <a:fillRect/>
          </a:stretch>
        </p:blipFill>
        <p:spPr>
          <a:xfrm>
            <a:off x="1092200" y="1182825"/>
            <a:ext cx="6743699" cy="3479625"/>
          </a:xfrm>
          <a:prstGeom prst="rect">
            <a:avLst/>
          </a:prstGeom>
          <a:noFill/>
          <a:ln>
            <a:noFill/>
          </a:ln>
        </p:spPr>
      </p:pic>
      <p:sp>
        <p:nvSpPr>
          <p:cNvPr id="503" name="Google Shape;503;p44"/>
          <p:cNvSpPr/>
          <p:nvPr/>
        </p:nvSpPr>
        <p:spPr>
          <a:xfrm>
            <a:off x="3035300" y="3187700"/>
            <a:ext cx="1727100" cy="381000"/>
          </a:xfrm>
          <a:prstGeom prst="lef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04" name="Google Shape;504;p44"/>
          <p:cNvSpPr txBox="1"/>
          <p:nvPr/>
        </p:nvSpPr>
        <p:spPr>
          <a:xfrm>
            <a:off x="3187700" y="2787500"/>
            <a:ext cx="157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D0D0D"/>
                </a:solidFill>
                <a:latin typeface="DM Sans"/>
                <a:ea typeface="DM Sans"/>
                <a:cs typeface="DM Sans"/>
                <a:sym typeface="DM Sans"/>
              </a:rPr>
              <a:t>Right- Skewed </a:t>
            </a:r>
            <a:endParaRPr b="1">
              <a:solidFill>
                <a:srgbClr val="0D0D0D"/>
              </a:solidFill>
              <a:latin typeface="DM Sans"/>
              <a:ea typeface="DM Sans"/>
              <a:cs typeface="DM Sans"/>
              <a:sym typeface="DM Sans"/>
            </a:endParaRPr>
          </a:p>
        </p:txBody>
      </p:sp>
      <p:sp>
        <p:nvSpPr>
          <p:cNvPr id="505" name="Google Shape;505;p44"/>
          <p:cNvSpPr/>
          <p:nvPr/>
        </p:nvSpPr>
        <p:spPr>
          <a:xfrm>
            <a:off x="5397500" y="1270000"/>
            <a:ext cx="2196900" cy="317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06" name="Google Shape;506;p44"/>
          <p:cNvSpPr txBox="1"/>
          <p:nvPr/>
        </p:nvSpPr>
        <p:spPr>
          <a:xfrm>
            <a:off x="7658100" y="1228600"/>
            <a:ext cx="125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DM Sans"/>
                <a:ea typeface="DM Sans"/>
                <a:cs typeface="DM Sans"/>
                <a:sym typeface="DM Sans"/>
              </a:rPr>
              <a:t>Outliers </a:t>
            </a:r>
            <a:endParaRPr b="1">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45"/>
          <p:cNvSpPr txBox="1"/>
          <p:nvPr>
            <p:ph type="title"/>
          </p:nvPr>
        </p:nvSpPr>
        <p:spPr>
          <a:xfrm>
            <a:off x="720000" y="431800"/>
            <a:ext cx="7704000" cy="72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Average price per room</a:t>
            </a:r>
            <a:endParaRPr/>
          </a:p>
        </p:txBody>
      </p:sp>
      <p:pic>
        <p:nvPicPr>
          <p:cNvPr id="512" name="Google Shape;512;p45"/>
          <p:cNvPicPr preferRelativeResize="0"/>
          <p:nvPr/>
        </p:nvPicPr>
        <p:blipFill rotWithShape="1">
          <a:blip r:embed="rId3">
            <a:alphaModFix/>
          </a:blip>
          <a:srcRect b="1960" l="0" r="0" t="-1960"/>
          <a:stretch/>
        </p:blipFill>
        <p:spPr>
          <a:xfrm>
            <a:off x="1160813" y="1155700"/>
            <a:ext cx="6822375" cy="3530600"/>
          </a:xfrm>
          <a:prstGeom prst="rect">
            <a:avLst/>
          </a:prstGeom>
          <a:noFill/>
          <a:ln>
            <a:noFill/>
          </a:ln>
        </p:spPr>
      </p:pic>
      <p:sp>
        <p:nvSpPr>
          <p:cNvPr id="513" name="Google Shape;513;p45"/>
          <p:cNvSpPr/>
          <p:nvPr/>
        </p:nvSpPr>
        <p:spPr>
          <a:xfrm>
            <a:off x="1968500" y="4038600"/>
            <a:ext cx="393600" cy="342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14" name="Google Shape;514;p45"/>
          <p:cNvSpPr txBox="1"/>
          <p:nvPr/>
        </p:nvSpPr>
        <p:spPr>
          <a:xfrm>
            <a:off x="1835050" y="3721100"/>
            <a:ext cx="93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DM Sans"/>
                <a:ea typeface="DM Sans"/>
                <a:cs typeface="DM Sans"/>
                <a:sym typeface="DM Sans"/>
              </a:rPr>
              <a:t>ZERO ?</a:t>
            </a:r>
            <a:endParaRPr b="1">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8" name="Shape 518"/>
        <p:cNvGrpSpPr/>
        <p:nvPr/>
      </p:nvGrpSpPr>
      <p:grpSpPr>
        <a:xfrm>
          <a:off x="0" y="0"/>
          <a:ext cx="0" cy="0"/>
          <a:chOff x="0" y="0"/>
          <a:chExt cx="0" cy="0"/>
        </a:xfrm>
      </p:grpSpPr>
      <p:sp>
        <p:nvSpPr>
          <p:cNvPr id="519" name="Google Shape;519;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Number of Children</a:t>
            </a:r>
            <a:endParaRPr/>
          </a:p>
        </p:txBody>
      </p:sp>
      <p:pic>
        <p:nvPicPr>
          <p:cNvPr id="520" name="Google Shape;520;p46"/>
          <p:cNvPicPr preferRelativeResize="0"/>
          <p:nvPr/>
        </p:nvPicPr>
        <p:blipFill>
          <a:blip r:embed="rId3">
            <a:alphaModFix/>
          </a:blip>
          <a:stretch>
            <a:fillRect/>
          </a:stretch>
        </p:blipFill>
        <p:spPr>
          <a:xfrm>
            <a:off x="1237975" y="1211950"/>
            <a:ext cx="5955049" cy="3846150"/>
          </a:xfrm>
          <a:prstGeom prst="rect">
            <a:avLst/>
          </a:prstGeom>
          <a:noFill/>
          <a:ln>
            <a:noFill/>
          </a:ln>
        </p:spPr>
      </p:pic>
      <p:pic>
        <p:nvPicPr>
          <p:cNvPr id="521" name="Google Shape;521;p46"/>
          <p:cNvPicPr preferRelativeResize="0"/>
          <p:nvPr/>
        </p:nvPicPr>
        <p:blipFill rotWithShape="1">
          <a:blip r:embed="rId4">
            <a:alphaModFix/>
          </a:blip>
          <a:srcRect b="38765" l="23123" r="43547" t="34486"/>
          <a:stretch/>
        </p:blipFill>
        <p:spPr>
          <a:xfrm>
            <a:off x="3923202" y="1883850"/>
            <a:ext cx="3138452" cy="1574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5" name="Shape 525"/>
        <p:cNvGrpSpPr/>
        <p:nvPr/>
      </p:nvGrpSpPr>
      <p:grpSpPr>
        <a:xfrm>
          <a:off x="0" y="0"/>
          <a:ext cx="0" cy="0"/>
          <a:chOff x="0" y="0"/>
          <a:chExt cx="0" cy="0"/>
        </a:xfrm>
      </p:grpSpPr>
      <p:sp>
        <p:nvSpPr>
          <p:cNvPr id="526" name="Google Shape;526;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Arrival Month</a:t>
            </a:r>
            <a:endParaRPr/>
          </a:p>
        </p:txBody>
      </p:sp>
      <p:pic>
        <p:nvPicPr>
          <p:cNvPr id="527" name="Google Shape;527;p47"/>
          <p:cNvPicPr preferRelativeResize="0"/>
          <p:nvPr/>
        </p:nvPicPr>
        <p:blipFill>
          <a:blip r:embed="rId3">
            <a:alphaModFix/>
          </a:blip>
          <a:stretch>
            <a:fillRect/>
          </a:stretch>
        </p:blipFill>
        <p:spPr>
          <a:xfrm>
            <a:off x="1384913" y="1088500"/>
            <a:ext cx="5553075" cy="4162425"/>
          </a:xfrm>
          <a:prstGeom prst="rect">
            <a:avLst/>
          </a:prstGeom>
          <a:noFill/>
          <a:ln>
            <a:noFill/>
          </a:ln>
        </p:spPr>
      </p:pic>
      <p:sp>
        <p:nvSpPr>
          <p:cNvPr id="528" name="Google Shape;528;p47"/>
          <p:cNvSpPr/>
          <p:nvPr/>
        </p:nvSpPr>
        <p:spPr>
          <a:xfrm>
            <a:off x="5534375" y="1088500"/>
            <a:ext cx="640500" cy="38757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29" name="Google Shape;529;p47"/>
          <p:cNvSpPr txBox="1"/>
          <p:nvPr/>
        </p:nvSpPr>
        <p:spPr>
          <a:xfrm>
            <a:off x="6174875" y="1675075"/>
            <a:ext cx="119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DM Sans"/>
                <a:ea typeface="DM Sans"/>
                <a:cs typeface="DM Sans"/>
                <a:sym typeface="DM Sans"/>
              </a:rPr>
              <a:t>October</a:t>
            </a:r>
            <a:endParaRPr b="1">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 Booking Status</a:t>
            </a:r>
            <a:endParaRPr/>
          </a:p>
        </p:txBody>
      </p:sp>
      <p:pic>
        <p:nvPicPr>
          <p:cNvPr id="535" name="Google Shape;535;p48"/>
          <p:cNvPicPr preferRelativeResize="0"/>
          <p:nvPr/>
        </p:nvPicPr>
        <p:blipFill>
          <a:blip r:embed="rId3">
            <a:alphaModFix/>
          </a:blip>
          <a:stretch>
            <a:fillRect/>
          </a:stretch>
        </p:blipFill>
        <p:spPr>
          <a:xfrm>
            <a:off x="1811075" y="1285550"/>
            <a:ext cx="4999375" cy="3690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pic>
        <p:nvPicPr>
          <p:cNvPr id="540" name="Google Shape;540;p49"/>
          <p:cNvPicPr preferRelativeResize="0"/>
          <p:nvPr/>
        </p:nvPicPr>
        <p:blipFill>
          <a:blip r:embed="rId3">
            <a:alphaModFix/>
          </a:blip>
          <a:stretch>
            <a:fillRect/>
          </a:stretch>
        </p:blipFill>
        <p:spPr>
          <a:xfrm>
            <a:off x="1127375" y="1002650"/>
            <a:ext cx="5020525" cy="3910250"/>
          </a:xfrm>
          <a:prstGeom prst="rect">
            <a:avLst/>
          </a:prstGeom>
          <a:noFill/>
          <a:ln>
            <a:noFill/>
          </a:ln>
        </p:spPr>
      </p:pic>
      <p:sp>
        <p:nvSpPr>
          <p:cNvPr id="541" name="Google Shape;541;p49"/>
          <p:cNvSpPr/>
          <p:nvPr/>
        </p:nvSpPr>
        <p:spPr>
          <a:xfrm>
            <a:off x="4244475" y="2732050"/>
            <a:ext cx="351000" cy="4002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cxnSp>
        <p:nvCxnSpPr>
          <p:cNvPr id="542" name="Google Shape;542;p49"/>
          <p:cNvCxnSpPr>
            <a:stCxn id="541" idx="6"/>
          </p:cNvCxnSpPr>
          <p:nvPr/>
        </p:nvCxnSpPr>
        <p:spPr>
          <a:xfrm flipH="1" rot="10800000">
            <a:off x="4595475" y="2242450"/>
            <a:ext cx="2012400" cy="689700"/>
          </a:xfrm>
          <a:prstGeom prst="straightConnector1">
            <a:avLst/>
          </a:prstGeom>
          <a:noFill/>
          <a:ln cap="flat" cmpd="sng" w="28575">
            <a:solidFill>
              <a:srgbClr val="FF0000"/>
            </a:solidFill>
            <a:prstDash val="solid"/>
            <a:round/>
            <a:headEnd len="med" w="med" type="none"/>
            <a:tailEnd len="med" w="med" type="none"/>
          </a:ln>
        </p:spPr>
      </p:cxnSp>
      <p:pic>
        <p:nvPicPr>
          <p:cNvPr id="543" name="Google Shape;543;p49"/>
          <p:cNvPicPr preferRelativeResize="0"/>
          <p:nvPr/>
        </p:nvPicPr>
        <p:blipFill rotWithShape="1">
          <a:blip r:embed="rId3">
            <a:alphaModFix/>
          </a:blip>
          <a:srcRect b="46805" l="63221" r="32812" t="48257"/>
          <a:stretch/>
        </p:blipFill>
        <p:spPr>
          <a:xfrm>
            <a:off x="6629750" y="1896100"/>
            <a:ext cx="635125" cy="572701"/>
          </a:xfrm>
          <a:prstGeom prst="rect">
            <a:avLst/>
          </a:prstGeom>
          <a:noFill/>
          <a:ln>
            <a:noFill/>
          </a:ln>
        </p:spPr>
      </p:pic>
      <p:sp>
        <p:nvSpPr>
          <p:cNvPr id="544" name="Google Shape;544;p49"/>
          <p:cNvSpPr txBox="1"/>
          <p:nvPr/>
        </p:nvSpPr>
        <p:spPr>
          <a:xfrm>
            <a:off x="718550" y="534725"/>
            <a:ext cx="845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DM Sans"/>
              <a:ea typeface="DM Sans"/>
              <a:cs typeface="DM Sans"/>
              <a:sym typeface="DM Sans"/>
            </a:endParaRPr>
          </a:p>
        </p:txBody>
      </p:sp>
      <p:sp>
        <p:nvSpPr>
          <p:cNvPr id="545" name="Google Shape;545;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Bivariate Analysis</a:t>
            </a:r>
            <a:endParaRPr/>
          </a:p>
        </p:txBody>
      </p:sp>
      <p:sp>
        <p:nvSpPr>
          <p:cNvPr id="546" name="Google Shape;546;p49"/>
          <p:cNvSpPr txBox="1"/>
          <p:nvPr/>
        </p:nvSpPr>
        <p:spPr>
          <a:xfrm>
            <a:off x="6232875" y="2468800"/>
            <a:ext cx="163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DM Sans"/>
                <a:ea typeface="DM Sans"/>
                <a:cs typeface="DM Sans"/>
                <a:sym typeface="DM Sans"/>
              </a:rPr>
              <a:t>Repeated Guest</a:t>
            </a:r>
            <a:endParaRPr b="1">
              <a:solidFill>
                <a:schemeClr val="dk1"/>
              </a:solidFill>
              <a:latin typeface="DM Sans"/>
              <a:ea typeface="DM Sans"/>
              <a:cs typeface="DM Sans"/>
              <a:sym typeface="DM Sans"/>
            </a:endParaRPr>
          </a:p>
        </p:txBody>
      </p:sp>
      <p:sp>
        <p:nvSpPr>
          <p:cNvPr id="547" name="Google Shape;547;p49"/>
          <p:cNvSpPr/>
          <p:nvPr/>
        </p:nvSpPr>
        <p:spPr>
          <a:xfrm>
            <a:off x="3345150" y="3221800"/>
            <a:ext cx="351000" cy="4002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cxnSp>
        <p:nvCxnSpPr>
          <p:cNvPr id="548" name="Google Shape;548;p49"/>
          <p:cNvCxnSpPr/>
          <p:nvPr/>
        </p:nvCxnSpPr>
        <p:spPr>
          <a:xfrm flipH="1" rot="10800000">
            <a:off x="3696150" y="3254500"/>
            <a:ext cx="2753100" cy="231900"/>
          </a:xfrm>
          <a:prstGeom prst="straightConnector1">
            <a:avLst/>
          </a:prstGeom>
          <a:noFill/>
          <a:ln cap="flat" cmpd="sng" w="28575">
            <a:solidFill>
              <a:srgbClr val="FF0000"/>
            </a:solidFill>
            <a:prstDash val="solid"/>
            <a:round/>
            <a:headEnd len="med" w="med" type="none"/>
            <a:tailEnd len="med" w="med" type="none"/>
          </a:ln>
        </p:spPr>
      </p:cxnSp>
      <p:pic>
        <p:nvPicPr>
          <p:cNvPr id="549" name="Google Shape;549;p49"/>
          <p:cNvPicPr preferRelativeResize="0"/>
          <p:nvPr/>
        </p:nvPicPr>
        <p:blipFill rotWithShape="1">
          <a:blip r:embed="rId3">
            <a:alphaModFix/>
          </a:blip>
          <a:srcRect b="34220" l="45960" r="49031" t="60470"/>
          <a:stretch/>
        </p:blipFill>
        <p:spPr>
          <a:xfrm>
            <a:off x="6529675" y="3025600"/>
            <a:ext cx="693590" cy="572701"/>
          </a:xfrm>
          <a:prstGeom prst="rect">
            <a:avLst/>
          </a:prstGeom>
          <a:noFill/>
          <a:ln>
            <a:noFill/>
          </a:ln>
        </p:spPr>
      </p:pic>
      <p:sp>
        <p:nvSpPr>
          <p:cNvPr id="550" name="Google Shape;550;p49"/>
          <p:cNvSpPr txBox="1"/>
          <p:nvPr/>
        </p:nvSpPr>
        <p:spPr>
          <a:xfrm>
            <a:off x="6232875" y="3598300"/>
            <a:ext cx="163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DM Sans"/>
                <a:ea typeface="DM Sans"/>
                <a:cs typeface="DM Sans"/>
                <a:sym typeface="DM Sans"/>
              </a:rPr>
              <a:t>Lead Time</a:t>
            </a:r>
            <a:endParaRPr b="1">
              <a:solidFill>
                <a:schemeClr val="dk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Repeated Guests vs Booking Status</a:t>
            </a:r>
            <a:endParaRPr/>
          </a:p>
        </p:txBody>
      </p:sp>
      <p:pic>
        <p:nvPicPr>
          <p:cNvPr id="556" name="Google Shape;556;p50"/>
          <p:cNvPicPr preferRelativeResize="0"/>
          <p:nvPr/>
        </p:nvPicPr>
        <p:blipFill rotWithShape="1">
          <a:blip r:embed="rId3">
            <a:alphaModFix/>
          </a:blip>
          <a:srcRect b="13329" l="24532" r="8982" t="21961"/>
          <a:stretch/>
        </p:blipFill>
        <p:spPr>
          <a:xfrm>
            <a:off x="948000" y="1331275"/>
            <a:ext cx="5829299" cy="3546000"/>
          </a:xfrm>
          <a:prstGeom prst="rect">
            <a:avLst/>
          </a:prstGeom>
          <a:noFill/>
          <a:ln>
            <a:noFill/>
          </a:ln>
        </p:spPr>
      </p:pic>
      <p:sp>
        <p:nvSpPr>
          <p:cNvPr id="557" name="Google Shape;557;p50"/>
          <p:cNvSpPr txBox="1"/>
          <p:nvPr/>
        </p:nvSpPr>
        <p:spPr>
          <a:xfrm>
            <a:off x="6777300" y="1563600"/>
            <a:ext cx="2279100" cy="201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DM Sans"/>
                <a:ea typeface="DM Sans"/>
                <a:cs typeface="DM Sans"/>
                <a:sym typeface="DM Sans"/>
              </a:rPr>
              <a:t>X- Axis</a:t>
            </a:r>
            <a:endParaRPr b="1" sz="1700">
              <a:solidFill>
                <a:schemeClr val="dk1"/>
              </a:solidFill>
              <a:latin typeface="DM Sans"/>
              <a:ea typeface="DM Sans"/>
              <a:cs typeface="DM Sans"/>
              <a:sym typeface="DM Sans"/>
            </a:endParaRPr>
          </a:p>
          <a:p>
            <a:pPr indent="0" lvl="0" marL="0" rtl="0" algn="l">
              <a:spcBef>
                <a:spcPts val="0"/>
              </a:spcBef>
              <a:spcAft>
                <a:spcPts val="0"/>
              </a:spcAft>
              <a:buNone/>
            </a:pPr>
            <a:r>
              <a:rPr b="1" lang="en" sz="1700">
                <a:latin typeface="DM Sans"/>
                <a:ea typeface="DM Sans"/>
                <a:cs typeface="DM Sans"/>
                <a:sym typeface="DM Sans"/>
              </a:rPr>
              <a:t>1 - Repeated guest</a:t>
            </a:r>
            <a:endParaRPr b="1" sz="1700">
              <a:latin typeface="DM Sans"/>
              <a:ea typeface="DM Sans"/>
              <a:cs typeface="DM Sans"/>
              <a:sym typeface="DM Sans"/>
            </a:endParaRPr>
          </a:p>
          <a:p>
            <a:pPr indent="0" lvl="0" marL="0" rtl="0" algn="l">
              <a:spcBef>
                <a:spcPts val="0"/>
              </a:spcBef>
              <a:spcAft>
                <a:spcPts val="0"/>
              </a:spcAft>
              <a:buNone/>
            </a:pPr>
            <a:r>
              <a:rPr b="1" lang="en" sz="1700">
                <a:latin typeface="DM Sans"/>
                <a:ea typeface="DM Sans"/>
                <a:cs typeface="DM Sans"/>
                <a:sym typeface="DM Sans"/>
              </a:rPr>
              <a:t>0 - One time guest</a:t>
            </a:r>
            <a:endParaRPr b="1" sz="1700">
              <a:latin typeface="DM Sans"/>
              <a:ea typeface="DM Sans"/>
              <a:cs typeface="DM Sans"/>
              <a:sym typeface="DM Sans"/>
            </a:endParaRPr>
          </a:p>
          <a:p>
            <a:pPr indent="0" lvl="0" marL="0" rtl="0" algn="l">
              <a:spcBef>
                <a:spcPts val="0"/>
              </a:spcBef>
              <a:spcAft>
                <a:spcPts val="0"/>
              </a:spcAft>
              <a:buNone/>
            </a:pPr>
            <a:r>
              <a:t/>
            </a:r>
            <a:endParaRPr b="1" sz="1700">
              <a:latin typeface="DM Sans"/>
              <a:ea typeface="DM Sans"/>
              <a:cs typeface="DM Sans"/>
              <a:sym typeface="DM Sans"/>
            </a:endParaRPr>
          </a:p>
          <a:p>
            <a:pPr indent="0" lvl="0" marL="0" rtl="0" algn="l">
              <a:spcBef>
                <a:spcPts val="0"/>
              </a:spcBef>
              <a:spcAft>
                <a:spcPts val="0"/>
              </a:spcAft>
              <a:buNone/>
            </a:pPr>
            <a:r>
              <a:t/>
            </a:r>
            <a:endParaRPr b="1" sz="1700">
              <a:latin typeface="DM Sans"/>
              <a:ea typeface="DM Sans"/>
              <a:cs typeface="DM Sans"/>
              <a:sym typeface="DM Sans"/>
            </a:endParaRPr>
          </a:p>
          <a:p>
            <a:pPr indent="0" lvl="0" marL="0" rtl="0" algn="l">
              <a:spcBef>
                <a:spcPts val="0"/>
              </a:spcBef>
              <a:spcAft>
                <a:spcPts val="0"/>
              </a:spcAft>
              <a:buNone/>
            </a:pPr>
            <a:r>
              <a:rPr b="1" lang="en" sz="1700">
                <a:latin typeface="DM Sans"/>
                <a:ea typeface="DM Sans"/>
                <a:cs typeface="DM Sans"/>
                <a:sym typeface="DM Sans"/>
              </a:rPr>
              <a:t>1 - </a:t>
            </a:r>
            <a:r>
              <a:rPr b="1" lang="en" sz="1700">
                <a:highlight>
                  <a:srgbClr val="FF9900"/>
                </a:highlight>
                <a:latin typeface="DM Sans"/>
                <a:ea typeface="DM Sans"/>
                <a:cs typeface="DM Sans"/>
                <a:sym typeface="DM Sans"/>
              </a:rPr>
              <a:t>Cancelled</a:t>
            </a:r>
            <a:endParaRPr b="1" sz="1700">
              <a:highlight>
                <a:srgbClr val="FF9900"/>
              </a:highlight>
              <a:latin typeface="DM Sans"/>
              <a:ea typeface="DM Sans"/>
              <a:cs typeface="DM Sans"/>
              <a:sym typeface="DM Sans"/>
            </a:endParaRPr>
          </a:p>
          <a:p>
            <a:pPr indent="0" lvl="0" marL="0" rtl="0" algn="l">
              <a:spcBef>
                <a:spcPts val="0"/>
              </a:spcBef>
              <a:spcAft>
                <a:spcPts val="0"/>
              </a:spcAft>
              <a:buNone/>
            </a:pPr>
            <a:r>
              <a:rPr b="1" lang="en" sz="1700">
                <a:latin typeface="DM Sans"/>
                <a:ea typeface="DM Sans"/>
                <a:cs typeface="DM Sans"/>
                <a:sym typeface="DM Sans"/>
              </a:rPr>
              <a:t>0 - </a:t>
            </a:r>
            <a:r>
              <a:rPr b="1" lang="en" sz="1700">
                <a:highlight>
                  <a:srgbClr val="A4C2F4"/>
                </a:highlight>
                <a:latin typeface="DM Sans"/>
                <a:ea typeface="DM Sans"/>
                <a:cs typeface="DM Sans"/>
                <a:sym typeface="DM Sans"/>
              </a:rPr>
              <a:t>Not-Cancelled</a:t>
            </a:r>
            <a:endParaRPr b="1" sz="1700">
              <a:highlight>
                <a:srgbClr val="A4C2F4"/>
              </a:highlight>
              <a:latin typeface="DM Sans"/>
              <a:ea typeface="DM Sans"/>
              <a:cs typeface="DM Sans"/>
              <a:sym typeface="DM Sans"/>
            </a:endParaRPr>
          </a:p>
        </p:txBody>
      </p:sp>
      <p:sp>
        <p:nvSpPr>
          <p:cNvPr id="558" name="Google Shape;558;p50"/>
          <p:cNvSpPr/>
          <p:nvPr/>
        </p:nvSpPr>
        <p:spPr>
          <a:xfrm rot="-2700000">
            <a:off x="6404745" y="3648414"/>
            <a:ext cx="685611" cy="260498"/>
          </a:xfrm>
          <a:prstGeom prst="rightArrow">
            <a:avLst>
              <a:gd fmla="val 20352" name="adj1"/>
              <a:gd fmla="val 50000" name="adj2"/>
            </a:avLst>
          </a:prstGeom>
          <a:solidFill>
            <a:srgbClr val="0D0D0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pic>
        <p:nvPicPr>
          <p:cNvPr id="563" name="Google Shape;563;p51"/>
          <p:cNvPicPr preferRelativeResize="0"/>
          <p:nvPr/>
        </p:nvPicPr>
        <p:blipFill>
          <a:blip r:embed="rId3">
            <a:alphaModFix/>
          </a:blip>
          <a:stretch>
            <a:fillRect/>
          </a:stretch>
        </p:blipFill>
        <p:spPr>
          <a:xfrm>
            <a:off x="1206175" y="60250"/>
            <a:ext cx="6449250" cy="5023007"/>
          </a:xfrm>
          <a:prstGeom prst="rect">
            <a:avLst/>
          </a:prstGeom>
          <a:noFill/>
          <a:ln>
            <a:noFill/>
          </a:ln>
        </p:spPr>
      </p:pic>
      <p:sp>
        <p:nvSpPr>
          <p:cNvPr id="564" name="Google Shape;564;p51"/>
          <p:cNvSpPr txBox="1"/>
          <p:nvPr/>
        </p:nvSpPr>
        <p:spPr>
          <a:xfrm>
            <a:off x="718550" y="534725"/>
            <a:ext cx="845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DM Sans"/>
              <a:ea typeface="DM Sans"/>
              <a:cs typeface="DM Sans"/>
              <a:sym typeface="DM Sans"/>
            </a:endParaRPr>
          </a:p>
        </p:txBody>
      </p:sp>
      <p:sp>
        <p:nvSpPr>
          <p:cNvPr id="565" name="Google Shape;565;p51"/>
          <p:cNvSpPr/>
          <p:nvPr/>
        </p:nvSpPr>
        <p:spPr>
          <a:xfrm>
            <a:off x="5143500" y="1795175"/>
            <a:ext cx="1170000" cy="11901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34"/>
          <p:cNvPicPr preferRelativeResize="0"/>
          <p:nvPr/>
        </p:nvPicPr>
        <p:blipFill>
          <a:blip r:embed="rId3">
            <a:alphaModFix/>
          </a:blip>
          <a:stretch>
            <a:fillRect/>
          </a:stretch>
        </p:blipFill>
        <p:spPr>
          <a:xfrm>
            <a:off x="445700" y="1593300"/>
            <a:ext cx="2939624" cy="1956876"/>
          </a:xfrm>
          <a:prstGeom prst="rect">
            <a:avLst/>
          </a:prstGeom>
          <a:noFill/>
          <a:ln>
            <a:noFill/>
          </a:ln>
        </p:spPr>
      </p:pic>
      <p:pic>
        <p:nvPicPr>
          <p:cNvPr id="367" name="Google Shape;367;p34"/>
          <p:cNvPicPr preferRelativeResize="0"/>
          <p:nvPr/>
        </p:nvPicPr>
        <p:blipFill>
          <a:blip r:embed="rId4">
            <a:alphaModFix/>
          </a:blip>
          <a:stretch>
            <a:fillRect/>
          </a:stretch>
        </p:blipFill>
        <p:spPr>
          <a:xfrm>
            <a:off x="5457753" y="1593300"/>
            <a:ext cx="2936023" cy="1956874"/>
          </a:xfrm>
          <a:prstGeom prst="rect">
            <a:avLst/>
          </a:prstGeom>
          <a:noFill/>
          <a:ln>
            <a:noFill/>
          </a:ln>
        </p:spPr>
      </p:pic>
      <p:sp>
        <p:nvSpPr>
          <p:cNvPr id="368" name="Google Shape;368;p34"/>
          <p:cNvSpPr/>
          <p:nvPr/>
        </p:nvSpPr>
        <p:spPr>
          <a:xfrm>
            <a:off x="589136" y="43810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4"/>
          <p:cNvSpPr/>
          <p:nvPr/>
        </p:nvSpPr>
        <p:spPr>
          <a:xfrm>
            <a:off x="7656586" y="25210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00C3B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4"/>
          <p:cNvSpPr/>
          <p:nvPr/>
        </p:nvSpPr>
        <p:spPr>
          <a:xfrm>
            <a:off x="521711" y="395757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1" name="Google Shape;371;p34"/>
          <p:cNvPicPr preferRelativeResize="0"/>
          <p:nvPr/>
        </p:nvPicPr>
        <p:blipFill>
          <a:blip r:embed="rId5">
            <a:alphaModFix/>
          </a:blip>
          <a:stretch>
            <a:fillRect/>
          </a:stretch>
        </p:blipFill>
        <p:spPr>
          <a:xfrm>
            <a:off x="3385325" y="1593300"/>
            <a:ext cx="2072425" cy="19568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52"/>
          <p:cNvSpPr txBox="1"/>
          <p:nvPr>
            <p:ph type="title"/>
          </p:nvPr>
        </p:nvSpPr>
        <p:spPr>
          <a:xfrm>
            <a:off x="443750" y="445025"/>
            <a:ext cx="870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300"/>
              <a:t>Market-Segment Type vs Booking Status</a:t>
            </a:r>
            <a:endParaRPr sz="3300"/>
          </a:p>
        </p:txBody>
      </p:sp>
      <p:pic>
        <p:nvPicPr>
          <p:cNvPr id="571" name="Google Shape;571;p52"/>
          <p:cNvPicPr preferRelativeResize="0"/>
          <p:nvPr/>
        </p:nvPicPr>
        <p:blipFill>
          <a:blip r:embed="rId3">
            <a:alphaModFix/>
          </a:blip>
          <a:stretch>
            <a:fillRect/>
          </a:stretch>
        </p:blipFill>
        <p:spPr>
          <a:xfrm>
            <a:off x="1541132" y="1144200"/>
            <a:ext cx="5474042" cy="3999300"/>
          </a:xfrm>
          <a:prstGeom prst="rect">
            <a:avLst/>
          </a:prstGeom>
          <a:noFill/>
          <a:ln>
            <a:noFill/>
          </a:ln>
        </p:spPr>
      </p:pic>
      <p:sp>
        <p:nvSpPr>
          <p:cNvPr id="572" name="Google Shape;572;p52"/>
          <p:cNvSpPr txBox="1"/>
          <p:nvPr/>
        </p:nvSpPr>
        <p:spPr>
          <a:xfrm rot="-5400000">
            <a:off x="1891400" y="2843900"/>
            <a:ext cx="1183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FFFFF"/>
                </a:solidFill>
                <a:latin typeface="DM Sans"/>
                <a:ea typeface="DM Sans"/>
                <a:cs typeface="DM Sans"/>
                <a:sym typeface="DM Sans"/>
              </a:rPr>
              <a:t>Aviation</a:t>
            </a:r>
            <a:endParaRPr b="1" sz="1600">
              <a:solidFill>
                <a:srgbClr val="FFFFFF"/>
              </a:solidFill>
              <a:latin typeface="DM Sans"/>
              <a:ea typeface="DM Sans"/>
              <a:cs typeface="DM Sans"/>
              <a:sym typeface="DM Sans"/>
            </a:endParaRPr>
          </a:p>
        </p:txBody>
      </p:sp>
      <p:sp>
        <p:nvSpPr>
          <p:cNvPr id="573" name="Google Shape;573;p52"/>
          <p:cNvSpPr txBox="1"/>
          <p:nvPr/>
        </p:nvSpPr>
        <p:spPr>
          <a:xfrm rot="-5400000">
            <a:off x="2502725" y="2625200"/>
            <a:ext cx="1926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FFFFF"/>
                </a:solidFill>
                <a:latin typeface="DM Sans"/>
                <a:ea typeface="DM Sans"/>
                <a:cs typeface="DM Sans"/>
                <a:sym typeface="DM Sans"/>
              </a:rPr>
              <a:t>Complementary</a:t>
            </a:r>
            <a:endParaRPr b="1" sz="1600">
              <a:solidFill>
                <a:srgbClr val="FFFFFF"/>
              </a:solidFill>
              <a:latin typeface="DM Sans"/>
              <a:ea typeface="DM Sans"/>
              <a:cs typeface="DM Sans"/>
              <a:sym typeface="DM Sans"/>
            </a:endParaRPr>
          </a:p>
        </p:txBody>
      </p:sp>
      <p:sp>
        <p:nvSpPr>
          <p:cNvPr id="574" name="Google Shape;574;p52"/>
          <p:cNvSpPr txBox="1"/>
          <p:nvPr/>
        </p:nvSpPr>
        <p:spPr>
          <a:xfrm rot="-5400000">
            <a:off x="3749150" y="2736800"/>
            <a:ext cx="1398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FFFFF"/>
                </a:solidFill>
                <a:latin typeface="DM Sans"/>
                <a:ea typeface="DM Sans"/>
                <a:cs typeface="DM Sans"/>
                <a:sym typeface="DM Sans"/>
              </a:rPr>
              <a:t>Corporate</a:t>
            </a:r>
            <a:endParaRPr b="1" sz="1600">
              <a:solidFill>
                <a:srgbClr val="FFFFFF"/>
              </a:solidFill>
              <a:latin typeface="DM Sans"/>
              <a:ea typeface="DM Sans"/>
              <a:cs typeface="DM Sans"/>
              <a:sym typeface="DM Sans"/>
            </a:endParaRPr>
          </a:p>
        </p:txBody>
      </p:sp>
      <p:sp>
        <p:nvSpPr>
          <p:cNvPr id="575" name="Google Shape;575;p52"/>
          <p:cNvSpPr txBox="1"/>
          <p:nvPr/>
        </p:nvSpPr>
        <p:spPr>
          <a:xfrm rot="-5400000">
            <a:off x="4906750" y="2928300"/>
            <a:ext cx="1183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FFFFF"/>
                </a:solidFill>
                <a:latin typeface="DM Sans"/>
                <a:ea typeface="DM Sans"/>
                <a:cs typeface="DM Sans"/>
                <a:sym typeface="DM Sans"/>
              </a:rPr>
              <a:t>Offline</a:t>
            </a:r>
            <a:endParaRPr b="1" sz="1600">
              <a:solidFill>
                <a:srgbClr val="FFFFFF"/>
              </a:solidFill>
              <a:latin typeface="DM Sans"/>
              <a:ea typeface="DM Sans"/>
              <a:cs typeface="DM Sans"/>
              <a:sym typeface="DM Sans"/>
            </a:endParaRPr>
          </a:p>
        </p:txBody>
      </p:sp>
      <p:sp>
        <p:nvSpPr>
          <p:cNvPr id="576" name="Google Shape;576;p52"/>
          <p:cNvSpPr txBox="1"/>
          <p:nvPr/>
        </p:nvSpPr>
        <p:spPr>
          <a:xfrm rot="-5400000">
            <a:off x="5821100" y="2928300"/>
            <a:ext cx="1183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FFFFF"/>
                </a:solidFill>
                <a:latin typeface="DM Sans"/>
                <a:ea typeface="DM Sans"/>
                <a:cs typeface="DM Sans"/>
                <a:sym typeface="DM Sans"/>
              </a:rPr>
              <a:t>Online</a:t>
            </a:r>
            <a:endParaRPr b="1" sz="1600">
              <a:solidFill>
                <a:srgbClr val="FFFFFF"/>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53"/>
          <p:cNvSpPr txBox="1"/>
          <p:nvPr>
            <p:ph type="title"/>
          </p:nvPr>
        </p:nvSpPr>
        <p:spPr>
          <a:xfrm>
            <a:off x="713225" y="2624775"/>
            <a:ext cx="5397900" cy="954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Before Modelling</a:t>
            </a:r>
            <a:endParaRPr/>
          </a:p>
        </p:txBody>
      </p:sp>
      <p:sp>
        <p:nvSpPr>
          <p:cNvPr id="582" name="Google Shape;582;p53"/>
          <p:cNvSpPr txBox="1"/>
          <p:nvPr>
            <p:ph idx="2" type="title"/>
          </p:nvPr>
        </p:nvSpPr>
        <p:spPr>
          <a:xfrm>
            <a:off x="713225" y="1723350"/>
            <a:ext cx="5865000" cy="110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000">
                <a:solidFill>
                  <a:srgbClr val="9900FF"/>
                </a:solidFill>
              </a:rPr>
              <a:t>Data Preparation</a:t>
            </a:r>
            <a:endParaRPr sz="5000">
              <a:solidFill>
                <a:srgbClr val="9900FF"/>
              </a:solidFill>
            </a:endParaRPr>
          </a:p>
        </p:txBody>
      </p:sp>
      <p:grpSp>
        <p:nvGrpSpPr>
          <p:cNvPr id="583" name="Google Shape;583;p53"/>
          <p:cNvGrpSpPr/>
          <p:nvPr/>
        </p:nvGrpSpPr>
        <p:grpSpPr>
          <a:xfrm>
            <a:off x="5104880" y="-153372"/>
            <a:ext cx="4218588" cy="6000577"/>
            <a:chOff x="5104880" y="-153372"/>
            <a:chExt cx="4218588" cy="6000577"/>
          </a:xfrm>
        </p:grpSpPr>
        <p:sp>
          <p:nvSpPr>
            <p:cNvPr id="584" name="Google Shape;584;p53"/>
            <p:cNvSpPr/>
            <p:nvPr/>
          </p:nvSpPr>
          <p:spPr>
            <a:xfrm>
              <a:off x="7074911" y="254737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3"/>
            <p:cNvSpPr/>
            <p:nvPr/>
          </p:nvSpPr>
          <p:spPr>
            <a:xfrm>
              <a:off x="7026089" y="-1533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3"/>
            <p:cNvSpPr/>
            <p:nvPr/>
          </p:nvSpPr>
          <p:spPr>
            <a:xfrm>
              <a:off x="6606684" y="318466"/>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3"/>
            <p:cNvSpPr/>
            <p:nvPr/>
          </p:nvSpPr>
          <p:spPr>
            <a:xfrm>
              <a:off x="6138958" y="13708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3"/>
            <p:cNvSpPr/>
            <p:nvPr/>
          </p:nvSpPr>
          <p:spPr>
            <a:xfrm>
              <a:off x="5732458" y="87452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3"/>
            <p:cNvSpPr/>
            <p:nvPr/>
          </p:nvSpPr>
          <p:spPr>
            <a:xfrm>
              <a:off x="7480889" y="98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3"/>
            <p:cNvSpPr/>
            <p:nvPr/>
          </p:nvSpPr>
          <p:spPr>
            <a:xfrm>
              <a:off x="7074904" y="207505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3"/>
            <p:cNvSpPr/>
            <p:nvPr/>
          </p:nvSpPr>
          <p:spPr>
            <a:xfrm>
              <a:off x="7962441" y="140407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53"/>
            <p:cNvSpPr/>
            <p:nvPr/>
          </p:nvSpPr>
          <p:spPr>
            <a:xfrm flipH="1" rot="10800000">
              <a:off x="6036087" y="312497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3"/>
            <p:cNvSpPr/>
            <p:nvPr/>
          </p:nvSpPr>
          <p:spPr>
            <a:xfrm flipH="1" rot="10800000">
              <a:off x="6355205" y="410208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3"/>
            <p:cNvSpPr/>
            <p:nvPr/>
          </p:nvSpPr>
          <p:spPr>
            <a:xfrm flipH="1" rot="10800000">
              <a:off x="5732459" y="487908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3"/>
            <p:cNvSpPr/>
            <p:nvPr/>
          </p:nvSpPr>
          <p:spPr>
            <a:xfrm flipH="1" rot="10800000">
              <a:off x="6683197" y="351549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3"/>
            <p:cNvSpPr/>
            <p:nvPr/>
          </p:nvSpPr>
          <p:spPr>
            <a:xfrm flipH="1" rot="10800000">
              <a:off x="5104880" y="443452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3"/>
            <p:cNvSpPr/>
            <p:nvPr/>
          </p:nvSpPr>
          <p:spPr>
            <a:xfrm>
              <a:off x="8484758" y="243811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3"/>
            <p:cNvSpPr/>
            <p:nvPr/>
          </p:nvSpPr>
          <p:spPr>
            <a:xfrm>
              <a:off x="8038260" y="292128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3"/>
            <p:cNvSpPr/>
            <p:nvPr/>
          </p:nvSpPr>
          <p:spPr>
            <a:xfrm flipH="1" rot="10800000">
              <a:off x="7853362" y="396220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3"/>
            <p:cNvSpPr/>
            <p:nvPr/>
          </p:nvSpPr>
          <p:spPr>
            <a:xfrm flipH="1" rot="10800000">
              <a:off x="8261505" y="443452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01" name="Google Shape;601;p53"/>
          <p:cNvCxnSpPr/>
          <p:nvPr/>
        </p:nvCxnSpPr>
        <p:spPr>
          <a:xfrm>
            <a:off x="827975" y="1823325"/>
            <a:ext cx="3735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54"/>
          <p:cNvSpPr txBox="1"/>
          <p:nvPr/>
        </p:nvSpPr>
        <p:spPr>
          <a:xfrm>
            <a:off x="365350" y="378400"/>
            <a:ext cx="751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DM Sans"/>
                <a:ea typeface="DM Sans"/>
                <a:cs typeface="DM Sans"/>
                <a:sym typeface="DM Sans"/>
              </a:rPr>
              <a:t>1</a:t>
            </a:r>
            <a:endParaRPr b="1">
              <a:solidFill>
                <a:schemeClr val="dk1"/>
              </a:solidFill>
              <a:latin typeface="DM Sans"/>
              <a:ea typeface="DM Sans"/>
              <a:cs typeface="DM Sans"/>
              <a:sym typeface="DM Sans"/>
            </a:endParaRPr>
          </a:p>
        </p:txBody>
      </p:sp>
      <p:sp>
        <p:nvSpPr>
          <p:cNvPr id="607" name="Google Shape;607;p54"/>
          <p:cNvSpPr/>
          <p:nvPr/>
        </p:nvSpPr>
        <p:spPr>
          <a:xfrm>
            <a:off x="313150" y="415450"/>
            <a:ext cx="326100" cy="326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08" name="Google Shape;608;p54"/>
          <p:cNvSpPr/>
          <p:nvPr/>
        </p:nvSpPr>
        <p:spPr>
          <a:xfrm>
            <a:off x="313150" y="2917575"/>
            <a:ext cx="326100" cy="326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09" name="Google Shape;609;p54"/>
          <p:cNvSpPr txBox="1"/>
          <p:nvPr/>
        </p:nvSpPr>
        <p:spPr>
          <a:xfrm>
            <a:off x="313150" y="2880525"/>
            <a:ext cx="91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DM Sans"/>
                <a:ea typeface="DM Sans"/>
                <a:cs typeface="DM Sans"/>
                <a:sym typeface="DM Sans"/>
              </a:rPr>
              <a:t>2</a:t>
            </a:r>
            <a:endParaRPr b="1">
              <a:solidFill>
                <a:schemeClr val="dk1"/>
              </a:solidFill>
              <a:latin typeface="DM Sans"/>
              <a:ea typeface="DM Sans"/>
              <a:cs typeface="DM Sans"/>
              <a:sym typeface="DM Sans"/>
            </a:endParaRPr>
          </a:p>
        </p:txBody>
      </p:sp>
      <p:pic>
        <p:nvPicPr>
          <p:cNvPr id="610" name="Google Shape;610;p54"/>
          <p:cNvPicPr preferRelativeResize="0"/>
          <p:nvPr/>
        </p:nvPicPr>
        <p:blipFill rotWithShape="1">
          <a:blip r:embed="rId3">
            <a:alphaModFix/>
          </a:blip>
          <a:srcRect b="45366" l="21556" r="28229" t="36636"/>
          <a:stretch/>
        </p:blipFill>
        <p:spPr>
          <a:xfrm>
            <a:off x="965550" y="920438"/>
            <a:ext cx="5845499" cy="1309366"/>
          </a:xfrm>
          <a:prstGeom prst="rect">
            <a:avLst/>
          </a:prstGeom>
          <a:noFill/>
          <a:ln>
            <a:noFill/>
          </a:ln>
        </p:spPr>
      </p:pic>
      <p:sp>
        <p:nvSpPr>
          <p:cNvPr id="611" name="Google Shape;611;p54"/>
          <p:cNvSpPr txBox="1"/>
          <p:nvPr/>
        </p:nvSpPr>
        <p:spPr>
          <a:xfrm>
            <a:off x="965550" y="378400"/>
            <a:ext cx="229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DM Sans"/>
                <a:ea typeface="DM Sans"/>
                <a:cs typeface="DM Sans"/>
                <a:sym typeface="DM Sans"/>
              </a:rPr>
              <a:t>One-Hot Encoding</a:t>
            </a:r>
            <a:endParaRPr b="1">
              <a:solidFill>
                <a:schemeClr val="dk1"/>
              </a:solidFill>
              <a:latin typeface="DM Sans"/>
              <a:ea typeface="DM Sans"/>
              <a:cs typeface="DM Sans"/>
              <a:sym typeface="DM Sans"/>
            </a:endParaRPr>
          </a:p>
        </p:txBody>
      </p:sp>
      <p:pic>
        <p:nvPicPr>
          <p:cNvPr id="612" name="Google Shape;612;p54"/>
          <p:cNvPicPr preferRelativeResize="0"/>
          <p:nvPr/>
        </p:nvPicPr>
        <p:blipFill rotWithShape="1">
          <a:blip r:embed="rId3">
            <a:alphaModFix/>
          </a:blip>
          <a:srcRect b="22026" l="23506" r="13793" t="70123"/>
          <a:stretch/>
        </p:blipFill>
        <p:spPr>
          <a:xfrm>
            <a:off x="846813" y="3411200"/>
            <a:ext cx="7450373" cy="705200"/>
          </a:xfrm>
          <a:prstGeom prst="rect">
            <a:avLst/>
          </a:prstGeom>
          <a:noFill/>
          <a:ln>
            <a:noFill/>
          </a:ln>
        </p:spPr>
      </p:pic>
      <p:sp>
        <p:nvSpPr>
          <p:cNvPr id="613" name="Google Shape;613;p54"/>
          <p:cNvSpPr txBox="1"/>
          <p:nvPr/>
        </p:nvSpPr>
        <p:spPr>
          <a:xfrm>
            <a:off x="965550" y="2843463"/>
            <a:ext cx="229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DM Sans"/>
                <a:ea typeface="DM Sans"/>
                <a:cs typeface="DM Sans"/>
                <a:sym typeface="DM Sans"/>
              </a:rPr>
              <a:t>Train-Test Split</a:t>
            </a:r>
            <a:endParaRPr b="1">
              <a:solidFill>
                <a:schemeClr val="dk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55"/>
          <p:cNvSpPr txBox="1"/>
          <p:nvPr>
            <p:ph type="title"/>
          </p:nvPr>
        </p:nvSpPr>
        <p:spPr>
          <a:xfrm>
            <a:off x="3967400" y="1655500"/>
            <a:ext cx="4410900" cy="180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800">
                <a:solidFill>
                  <a:srgbClr val="9900FF"/>
                </a:solidFill>
              </a:rPr>
              <a:t>Machine </a:t>
            </a:r>
            <a:r>
              <a:rPr lang="en" sz="6800"/>
              <a:t>Learning</a:t>
            </a:r>
            <a:endParaRPr sz="6800"/>
          </a:p>
        </p:txBody>
      </p:sp>
      <p:grpSp>
        <p:nvGrpSpPr>
          <p:cNvPr id="619" name="Google Shape;619;p55"/>
          <p:cNvGrpSpPr/>
          <p:nvPr/>
        </p:nvGrpSpPr>
        <p:grpSpPr>
          <a:xfrm>
            <a:off x="-541907" y="-622274"/>
            <a:ext cx="4136119" cy="6091167"/>
            <a:chOff x="-541907" y="-622274"/>
            <a:chExt cx="4136119" cy="6091167"/>
          </a:xfrm>
        </p:grpSpPr>
        <p:sp>
          <p:nvSpPr>
            <p:cNvPr id="620" name="Google Shape;620;p55"/>
            <p:cNvSpPr/>
            <p:nvPr/>
          </p:nvSpPr>
          <p:spPr>
            <a:xfrm rot="10800000">
              <a:off x="84193" y="4041766"/>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5"/>
            <p:cNvSpPr/>
            <p:nvPr/>
          </p:nvSpPr>
          <p:spPr>
            <a:xfrm rot="10800000">
              <a:off x="993581" y="456941"/>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5"/>
            <p:cNvSpPr/>
            <p:nvPr/>
          </p:nvSpPr>
          <p:spPr>
            <a:xfrm rot="10800000">
              <a:off x="2040588" y="96213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5"/>
            <p:cNvSpPr/>
            <p:nvPr/>
          </p:nvSpPr>
          <p:spPr>
            <a:xfrm rot="10800000">
              <a:off x="-541907" y="962141"/>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5"/>
            <p:cNvSpPr/>
            <p:nvPr/>
          </p:nvSpPr>
          <p:spPr>
            <a:xfrm flipH="1">
              <a:off x="993584" y="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5"/>
            <p:cNvSpPr/>
            <p:nvPr/>
          </p:nvSpPr>
          <p:spPr>
            <a:xfrm flipH="1">
              <a:off x="713235" y="227519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5"/>
            <p:cNvSpPr/>
            <p:nvPr/>
          </p:nvSpPr>
          <p:spPr>
            <a:xfrm flipH="1">
              <a:off x="421473" y="177885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5"/>
            <p:cNvSpPr/>
            <p:nvPr/>
          </p:nvSpPr>
          <p:spPr>
            <a:xfrm flipH="1">
              <a:off x="1611716" y="14749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5"/>
            <p:cNvSpPr/>
            <p:nvPr/>
          </p:nvSpPr>
          <p:spPr>
            <a:xfrm flipH="1">
              <a:off x="2597873" y="-622274"/>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5"/>
            <p:cNvSpPr/>
            <p:nvPr/>
          </p:nvSpPr>
          <p:spPr>
            <a:xfrm flipH="1">
              <a:off x="1260177" y="265125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5"/>
            <p:cNvSpPr/>
            <p:nvPr/>
          </p:nvSpPr>
          <p:spPr>
            <a:xfrm flipH="1">
              <a:off x="2180770" y="-13821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5"/>
            <p:cNvSpPr/>
            <p:nvPr/>
          </p:nvSpPr>
          <p:spPr>
            <a:xfrm rot="10800000">
              <a:off x="1759176" y="404513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5"/>
            <p:cNvSpPr/>
            <p:nvPr/>
          </p:nvSpPr>
          <p:spPr>
            <a:xfrm rot="10800000">
              <a:off x="2367643" y="2651241"/>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5"/>
            <p:cNvSpPr/>
            <p:nvPr/>
          </p:nvSpPr>
          <p:spPr>
            <a:xfrm rot="10800000">
              <a:off x="503546" y="355770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5"/>
            <p:cNvSpPr/>
            <p:nvPr/>
          </p:nvSpPr>
          <p:spPr>
            <a:xfrm rot="10800000">
              <a:off x="1759170" y="4500771"/>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5"/>
            <p:cNvSpPr/>
            <p:nvPr/>
          </p:nvSpPr>
          <p:spPr>
            <a:xfrm flipH="1">
              <a:off x="-125473" y="539494"/>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5"/>
            <p:cNvSpPr/>
            <p:nvPr/>
          </p:nvSpPr>
          <p:spPr>
            <a:xfrm flipH="1">
              <a:off x="2755502" y="3194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37" name="Google Shape;637;p55"/>
          <p:cNvCxnSpPr/>
          <p:nvPr/>
        </p:nvCxnSpPr>
        <p:spPr>
          <a:xfrm flipH="1" rot="10800000">
            <a:off x="3967400" y="1509750"/>
            <a:ext cx="390600" cy="150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models utilised</a:t>
            </a:r>
            <a:endParaRPr/>
          </a:p>
        </p:txBody>
      </p:sp>
      <p:sp>
        <p:nvSpPr>
          <p:cNvPr id="643" name="Google Shape;643;p56"/>
          <p:cNvSpPr txBox="1"/>
          <p:nvPr>
            <p:ph idx="1" type="subTitle"/>
          </p:nvPr>
        </p:nvSpPr>
        <p:spPr>
          <a:xfrm>
            <a:off x="720000" y="1719500"/>
            <a:ext cx="2996100" cy="8955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AutoNum type="arabicPeriod"/>
            </a:pPr>
            <a:r>
              <a:rPr lang="en"/>
              <a:t>Commonly used to </a:t>
            </a:r>
            <a:r>
              <a:rPr lang="en"/>
              <a:t>predict</a:t>
            </a:r>
            <a:r>
              <a:rPr lang="en"/>
              <a:t> binary outcomes.</a:t>
            </a:r>
            <a:endParaRPr/>
          </a:p>
        </p:txBody>
      </p:sp>
      <p:sp>
        <p:nvSpPr>
          <p:cNvPr id="644" name="Google Shape;644;p56"/>
          <p:cNvSpPr txBox="1"/>
          <p:nvPr>
            <p:ph idx="2" type="subTitle"/>
          </p:nvPr>
        </p:nvSpPr>
        <p:spPr>
          <a:xfrm>
            <a:off x="4801650" y="1677725"/>
            <a:ext cx="4342500" cy="9369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AutoNum type="arabicPeriod"/>
            </a:pPr>
            <a:r>
              <a:rPr lang="en"/>
              <a:t>Performs well is High-dimensional spaces</a:t>
            </a:r>
            <a:endParaRPr/>
          </a:p>
          <a:p>
            <a:pPr indent="-317500" lvl="0" marL="457200" rtl="0" algn="l">
              <a:lnSpc>
                <a:spcPct val="150000"/>
              </a:lnSpc>
              <a:spcBef>
                <a:spcPts val="0"/>
              </a:spcBef>
              <a:spcAft>
                <a:spcPts val="0"/>
              </a:spcAft>
              <a:buSzPts val="1400"/>
              <a:buAutoNum type="arabicPeriod"/>
            </a:pPr>
            <a:r>
              <a:rPr lang="en"/>
              <a:t>Captures non-linear relationship between </a:t>
            </a:r>
            <a:r>
              <a:rPr lang="en"/>
              <a:t>predictors and response variable </a:t>
            </a:r>
            <a:endParaRPr/>
          </a:p>
        </p:txBody>
      </p:sp>
      <p:sp>
        <p:nvSpPr>
          <p:cNvPr id="645" name="Google Shape;645;p56"/>
          <p:cNvSpPr txBox="1"/>
          <p:nvPr>
            <p:ph idx="3" type="subTitle"/>
          </p:nvPr>
        </p:nvSpPr>
        <p:spPr>
          <a:xfrm>
            <a:off x="534975" y="3228750"/>
            <a:ext cx="4110000" cy="12336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AutoNum type="arabicPeriod"/>
            </a:pPr>
            <a:r>
              <a:rPr lang="en"/>
              <a:t>Handle mixed data types</a:t>
            </a:r>
            <a:endParaRPr/>
          </a:p>
          <a:p>
            <a:pPr indent="-317500" lvl="0" marL="457200" rtl="0" algn="l">
              <a:lnSpc>
                <a:spcPct val="150000"/>
              </a:lnSpc>
              <a:spcBef>
                <a:spcPts val="0"/>
              </a:spcBef>
              <a:spcAft>
                <a:spcPts val="0"/>
              </a:spcAft>
              <a:buSzPts val="1400"/>
              <a:buAutoNum type="arabicPeriod"/>
            </a:pPr>
            <a:r>
              <a:rPr lang="en"/>
              <a:t>Capture non-linear </a:t>
            </a:r>
            <a:r>
              <a:rPr lang="en"/>
              <a:t>relationship</a:t>
            </a:r>
            <a:r>
              <a:rPr lang="en"/>
              <a:t> between predictors and response </a:t>
            </a:r>
            <a:r>
              <a:rPr lang="en"/>
              <a:t>variable</a:t>
            </a:r>
            <a:r>
              <a:rPr lang="en"/>
              <a:t> </a:t>
            </a:r>
            <a:endParaRPr/>
          </a:p>
        </p:txBody>
      </p:sp>
      <p:sp>
        <p:nvSpPr>
          <p:cNvPr id="646" name="Google Shape;646;p56"/>
          <p:cNvSpPr txBox="1"/>
          <p:nvPr>
            <p:ph idx="4" type="subTitle"/>
          </p:nvPr>
        </p:nvSpPr>
        <p:spPr>
          <a:xfrm>
            <a:off x="789875" y="1115475"/>
            <a:ext cx="2288100" cy="66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t>Logistic </a:t>
            </a:r>
            <a:r>
              <a:rPr lang="en" sz="1600"/>
              <a:t>Regression</a:t>
            </a:r>
            <a:r>
              <a:rPr lang="en" sz="1600"/>
              <a:t> </a:t>
            </a:r>
            <a:endParaRPr sz="1600"/>
          </a:p>
        </p:txBody>
      </p:sp>
      <p:sp>
        <p:nvSpPr>
          <p:cNvPr id="647" name="Google Shape;647;p56"/>
          <p:cNvSpPr txBox="1"/>
          <p:nvPr>
            <p:ph idx="5" type="subTitle"/>
          </p:nvPr>
        </p:nvSpPr>
        <p:spPr>
          <a:xfrm>
            <a:off x="5023450" y="1017725"/>
            <a:ext cx="3483900" cy="66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t>Support Vector Machines (SVMs)</a:t>
            </a:r>
            <a:endParaRPr sz="1600"/>
          </a:p>
        </p:txBody>
      </p:sp>
      <p:sp>
        <p:nvSpPr>
          <p:cNvPr id="648" name="Google Shape;648;p56"/>
          <p:cNvSpPr txBox="1"/>
          <p:nvPr>
            <p:ph idx="6" type="subTitle"/>
          </p:nvPr>
        </p:nvSpPr>
        <p:spPr>
          <a:xfrm>
            <a:off x="881200" y="2656775"/>
            <a:ext cx="22881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t>Decision</a:t>
            </a:r>
            <a:r>
              <a:rPr lang="en" sz="1600"/>
              <a:t> Trees</a:t>
            </a:r>
            <a:r>
              <a:rPr lang="en" sz="1600"/>
              <a:t> </a:t>
            </a:r>
            <a:endParaRPr sz="1600"/>
          </a:p>
        </p:txBody>
      </p:sp>
      <p:sp>
        <p:nvSpPr>
          <p:cNvPr id="649" name="Google Shape;649;p56"/>
          <p:cNvSpPr txBox="1"/>
          <p:nvPr>
            <p:ph idx="2" type="subTitle"/>
          </p:nvPr>
        </p:nvSpPr>
        <p:spPr>
          <a:xfrm>
            <a:off x="5023450" y="3228875"/>
            <a:ext cx="3797100" cy="8955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AutoNum type="arabicPeriod"/>
            </a:pPr>
            <a:r>
              <a:rPr lang="en"/>
              <a:t>High accuracy &amp; Robust performance</a:t>
            </a:r>
            <a:endParaRPr/>
          </a:p>
          <a:p>
            <a:pPr indent="-317500" lvl="0" marL="457200" rtl="0" algn="l">
              <a:lnSpc>
                <a:spcPct val="150000"/>
              </a:lnSpc>
              <a:spcBef>
                <a:spcPts val="0"/>
              </a:spcBef>
              <a:spcAft>
                <a:spcPts val="0"/>
              </a:spcAft>
              <a:buSzPts val="1400"/>
              <a:buAutoNum type="arabicPeriod"/>
            </a:pPr>
            <a:r>
              <a:rPr lang="en"/>
              <a:t>Captures non-linear </a:t>
            </a:r>
            <a:r>
              <a:rPr lang="en"/>
              <a:t>relationships between predictors and response variable</a:t>
            </a:r>
            <a:endParaRPr/>
          </a:p>
        </p:txBody>
      </p:sp>
      <p:sp>
        <p:nvSpPr>
          <p:cNvPr id="650" name="Google Shape;650;p56"/>
          <p:cNvSpPr txBox="1"/>
          <p:nvPr>
            <p:ph idx="5" type="subTitle"/>
          </p:nvPr>
        </p:nvSpPr>
        <p:spPr>
          <a:xfrm>
            <a:off x="5347100" y="2922750"/>
            <a:ext cx="2835000" cy="30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t>Random Forest</a:t>
            </a:r>
            <a:endParaRPr sz="16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Accuracy of the models</a:t>
            </a:r>
            <a:endParaRPr/>
          </a:p>
        </p:txBody>
      </p:sp>
      <p:pic>
        <p:nvPicPr>
          <p:cNvPr id="656" name="Google Shape;656;p57"/>
          <p:cNvPicPr preferRelativeResize="0"/>
          <p:nvPr/>
        </p:nvPicPr>
        <p:blipFill rotWithShape="1">
          <a:blip r:embed="rId3">
            <a:alphaModFix/>
          </a:blip>
          <a:srcRect b="19171" l="22828" r="30468" t="37542"/>
          <a:stretch/>
        </p:blipFill>
        <p:spPr>
          <a:xfrm>
            <a:off x="887250" y="1092175"/>
            <a:ext cx="6784952" cy="3930125"/>
          </a:xfrm>
          <a:prstGeom prst="rect">
            <a:avLst/>
          </a:prstGeom>
          <a:noFill/>
          <a:ln>
            <a:noFill/>
          </a:ln>
        </p:spPr>
      </p:pic>
      <p:sp>
        <p:nvSpPr>
          <p:cNvPr id="657" name="Google Shape;657;p57"/>
          <p:cNvSpPr/>
          <p:nvPr/>
        </p:nvSpPr>
        <p:spPr>
          <a:xfrm>
            <a:off x="1056875" y="4072450"/>
            <a:ext cx="6550200" cy="5727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58"/>
          <p:cNvSpPr txBox="1"/>
          <p:nvPr>
            <p:ph idx="2" type="subTitle"/>
          </p:nvPr>
        </p:nvSpPr>
        <p:spPr>
          <a:xfrm>
            <a:off x="3439063" y="2235613"/>
            <a:ext cx="22659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extremely high temperatures</a:t>
            </a:r>
            <a:endParaRPr/>
          </a:p>
        </p:txBody>
      </p:sp>
      <p:sp>
        <p:nvSpPr>
          <p:cNvPr id="663" name="Google Shape;663;p58"/>
          <p:cNvSpPr txBox="1"/>
          <p:nvPr>
            <p:ph idx="5" type="subTitle"/>
          </p:nvPr>
        </p:nvSpPr>
        <p:spPr>
          <a:xfrm>
            <a:off x="5909375" y="2235613"/>
            <a:ext cx="22659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planet from the Sun</a:t>
            </a:r>
            <a:endParaRPr/>
          </a:p>
        </p:txBody>
      </p:sp>
      <p:sp>
        <p:nvSpPr>
          <p:cNvPr id="664" name="Google Shape;664;p58"/>
          <p:cNvSpPr txBox="1"/>
          <p:nvPr>
            <p:ph type="title"/>
          </p:nvPr>
        </p:nvSpPr>
        <p:spPr>
          <a:xfrm>
            <a:off x="720000" y="208775"/>
            <a:ext cx="7704000" cy="57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Importance (RFM)</a:t>
            </a:r>
            <a:endParaRPr/>
          </a:p>
        </p:txBody>
      </p:sp>
      <p:sp>
        <p:nvSpPr>
          <p:cNvPr id="665" name="Google Shape;665;p58"/>
          <p:cNvSpPr txBox="1"/>
          <p:nvPr>
            <p:ph idx="1" type="subTitle"/>
          </p:nvPr>
        </p:nvSpPr>
        <p:spPr>
          <a:xfrm>
            <a:off x="968524" y="2235613"/>
            <a:ext cx="22662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 cold place</a:t>
            </a:r>
            <a:endParaRPr/>
          </a:p>
        </p:txBody>
      </p:sp>
      <p:sp>
        <p:nvSpPr>
          <p:cNvPr id="666" name="Google Shape;666;p58"/>
          <p:cNvSpPr txBox="1"/>
          <p:nvPr>
            <p:ph idx="3" type="subTitle"/>
          </p:nvPr>
        </p:nvSpPr>
        <p:spPr>
          <a:xfrm>
            <a:off x="968524" y="3967325"/>
            <a:ext cx="22662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667" name="Google Shape;667;p58"/>
          <p:cNvSpPr txBox="1"/>
          <p:nvPr>
            <p:ph idx="4" type="subTitle"/>
          </p:nvPr>
        </p:nvSpPr>
        <p:spPr>
          <a:xfrm>
            <a:off x="3439063" y="3967325"/>
            <a:ext cx="22659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and has several rings</a:t>
            </a:r>
            <a:endParaRPr/>
          </a:p>
        </p:txBody>
      </p:sp>
      <p:sp>
        <p:nvSpPr>
          <p:cNvPr id="668" name="Google Shape;668;p58"/>
          <p:cNvSpPr txBox="1"/>
          <p:nvPr>
            <p:ph idx="6" type="subTitle"/>
          </p:nvPr>
        </p:nvSpPr>
        <p:spPr>
          <a:xfrm>
            <a:off x="5909375" y="3967325"/>
            <a:ext cx="22659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669" name="Google Shape;669;p58"/>
          <p:cNvSpPr txBox="1"/>
          <p:nvPr>
            <p:ph idx="7" type="subTitle"/>
          </p:nvPr>
        </p:nvSpPr>
        <p:spPr>
          <a:xfrm>
            <a:off x="968524" y="1890138"/>
            <a:ext cx="22662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a:t>
            </a:r>
            <a:r>
              <a:rPr lang="en"/>
              <a:t>ollection</a:t>
            </a:r>
            <a:endParaRPr/>
          </a:p>
        </p:txBody>
      </p:sp>
      <p:sp>
        <p:nvSpPr>
          <p:cNvPr id="670" name="Google Shape;670;p58"/>
          <p:cNvSpPr txBox="1"/>
          <p:nvPr>
            <p:ph idx="8" type="subTitle"/>
          </p:nvPr>
        </p:nvSpPr>
        <p:spPr>
          <a:xfrm>
            <a:off x="3439063" y="1890138"/>
            <a:ext cx="22659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Cleaning</a:t>
            </a:r>
            <a:endParaRPr/>
          </a:p>
        </p:txBody>
      </p:sp>
      <p:sp>
        <p:nvSpPr>
          <p:cNvPr id="671" name="Google Shape;671;p58"/>
          <p:cNvSpPr txBox="1"/>
          <p:nvPr>
            <p:ph idx="9" type="subTitle"/>
          </p:nvPr>
        </p:nvSpPr>
        <p:spPr>
          <a:xfrm>
            <a:off x="5909375" y="1890138"/>
            <a:ext cx="22659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 Exploratory</a:t>
            </a:r>
            <a:endParaRPr/>
          </a:p>
        </p:txBody>
      </p:sp>
      <p:sp>
        <p:nvSpPr>
          <p:cNvPr id="672" name="Google Shape;672;p58"/>
          <p:cNvSpPr txBox="1"/>
          <p:nvPr>
            <p:ph idx="13" type="subTitle"/>
          </p:nvPr>
        </p:nvSpPr>
        <p:spPr>
          <a:xfrm>
            <a:off x="968524" y="3621825"/>
            <a:ext cx="22662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Statistical</a:t>
            </a:r>
            <a:endParaRPr/>
          </a:p>
        </p:txBody>
      </p:sp>
      <p:sp>
        <p:nvSpPr>
          <p:cNvPr id="673" name="Google Shape;673;p58"/>
          <p:cNvSpPr txBox="1"/>
          <p:nvPr>
            <p:ph idx="14" type="subTitle"/>
          </p:nvPr>
        </p:nvSpPr>
        <p:spPr>
          <a:xfrm>
            <a:off x="3439063" y="3621825"/>
            <a:ext cx="22659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Visualization</a:t>
            </a:r>
            <a:endParaRPr/>
          </a:p>
        </p:txBody>
      </p:sp>
      <p:sp>
        <p:nvSpPr>
          <p:cNvPr id="674" name="Google Shape;674;p58"/>
          <p:cNvSpPr txBox="1"/>
          <p:nvPr>
            <p:ph idx="15" type="subTitle"/>
          </p:nvPr>
        </p:nvSpPr>
        <p:spPr>
          <a:xfrm>
            <a:off x="5909375" y="3621825"/>
            <a:ext cx="22659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Hypothesis</a:t>
            </a:r>
            <a:endParaRPr/>
          </a:p>
        </p:txBody>
      </p:sp>
      <p:grpSp>
        <p:nvGrpSpPr>
          <p:cNvPr id="675" name="Google Shape;675;p58"/>
          <p:cNvGrpSpPr/>
          <p:nvPr/>
        </p:nvGrpSpPr>
        <p:grpSpPr>
          <a:xfrm>
            <a:off x="4375937" y="1255431"/>
            <a:ext cx="392133" cy="392133"/>
            <a:chOff x="6727565" y="1999856"/>
            <a:chExt cx="392133" cy="392133"/>
          </a:xfrm>
        </p:grpSpPr>
        <p:sp>
          <p:nvSpPr>
            <p:cNvPr id="676" name="Google Shape;676;p58"/>
            <p:cNvSpPr/>
            <p:nvPr/>
          </p:nvSpPr>
          <p:spPr>
            <a:xfrm>
              <a:off x="6832701" y="2123614"/>
              <a:ext cx="181862" cy="268375"/>
            </a:xfrm>
            <a:custGeom>
              <a:rect b="b" l="l" r="r" t="t"/>
              <a:pathLst>
                <a:path extrusionOk="0" h="11875" w="8047">
                  <a:moveTo>
                    <a:pt x="4654" y="1018"/>
                  </a:moveTo>
                  <a:lnTo>
                    <a:pt x="5138" y="1067"/>
                  </a:lnTo>
                  <a:lnTo>
                    <a:pt x="5574" y="1212"/>
                  </a:lnTo>
                  <a:lnTo>
                    <a:pt x="6011" y="1406"/>
                  </a:lnTo>
                  <a:lnTo>
                    <a:pt x="6350" y="1697"/>
                  </a:lnTo>
                  <a:lnTo>
                    <a:pt x="6641" y="2036"/>
                  </a:lnTo>
                  <a:lnTo>
                    <a:pt x="6834" y="2424"/>
                  </a:lnTo>
                  <a:lnTo>
                    <a:pt x="6980" y="2860"/>
                  </a:lnTo>
                  <a:lnTo>
                    <a:pt x="7028" y="3296"/>
                  </a:lnTo>
                  <a:lnTo>
                    <a:pt x="7028" y="3781"/>
                  </a:lnTo>
                  <a:lnTo>
                    <a:pt x="6883" y="4217"/>
                  </a:lnTo>
                  <a:lnTo>
                    <a:pt x="6641" y="4653"/>
                  </a:lnTo>
                  <a:lnTo>
                    <a:pt x="6350" y="4992"/>
                  </a:lnTo>
                  <a:lnTo>
                    <a:pt x="6301" y="5041"/>
                  </a:lnTo>
                  <a:lnTo>
                    <a:pt x="6059" y="5332"/>
                  </a:lnTo>
                  <a:lnTo>
                    <a:pt x="5817" y="5623"/>
                  </a:lnTo>
                  <a:lnTo>
                    <a:pt x="5574" y="5962"/>
                  </a:lnTo>
                  <a:lnTo>
                    <a:pt x="5429" y="6301"/>
                  </a:lnTo>
                  <a:lnTo>
                    <a:pt x="5235" y="6640"/>
                  </a:lnTo>
                  <a:lnTo>
                    <a:pt x="5138" y="7028"/>
                  </a:lnTo>
                  <a:lnTo>
                    <a:pt x="5041" y="7416"/>
                  </a:lnTo>
                  <a:lnTo>
                    <a:pt x="4993" y="7803"/>
                  </a:lnTo>
                  <a:lnTo>
                    <a:pt x="4557" y="7803"/>
                  </a:lnTo>
                  <a:lnTo>
                    <a:pt x="4557" y="4944"/>
                  </a:lnTo>
                  <a:lnTo>
                    <a:pt x="4993" y="4799"/>
                  </a:lnTo>
                  <a:lnTo>
                    <a:pt x="5381" y="4556"/>
                  </a:lnTo>
                  <a:lnTo>
                    <a:pt x="5526" y="4411"/>
                  </a:lnTo>
                  <a:lnTo>
                    <a:pt x="5574" y="4217"/>
                  </a:lnTo>
                  <a:lnTo>
                    <a:pt x="5574" y="4023"/>
                  </a:lnTo>
                  <a:lnTo>
                    <a:pt x="5477" y="3829"/>
                  </a:lnTo>
                  <a:lnTo>
                    <a:pt x="5332" y="3732"/>
                  </a:lnTo>
                  <a:lnTo>
                    <a:pt x="5138" y="3635"/>
                  </a:lnTo>
                  <a:lnTo>
                    <a:pt x="4944" y="3635"/>
                  </a:lnTo>
                  <a:lnTo>
                    <a:pt x="4799" y="3732"/>
                  </a:lnTo>
                  <a:lnTo>
                    <a:pt x="4605" y="3829"/>
                  </a:lnTo>
                  <a:lnTo>
                    <a:pt x="4411" y="3926"/>
                  </a:lnTo>
                  <a:lnTo>
                    <a:pt x="4217" y="3975"/>
                  </a:lnTo>
                  <a:lnTo>
                    <a:pt x="3830" y="3975"/>
                  </a:lnTo>
                  <a:lnTo>
                    <a:pt x="3636" y="3926"/>
                  </a:lnTo>
                  <a:lnTo>
                    <a:pt x="3442" y="3829"/>
                  </a:lnTo>
                  <a:lnTo>
                    <a:pt x="3297" y="3732"/>
                  </a:lnTo>
                  <a:lnTo>
                    <a:pt x="3103" y="3635"/>
                  </a:lnTo>
                  <a:lnTo>
                    <a:pt x="2909" y="3635"/>
                  </a:lnTo>
                  <a:lnTo>
                    <a:pt x="2715" y="3732"/>
                  </a:lnTo>
                  <a:lnTo>
                    <a:pt x="2570" y="3829"/>
                  </a:lnTo>
                  <a:lnTo>
                    <a:pt x="2473" y="4023"/>
                  </a:lnTo>
                  <a:lnTo>
                    <a:pt x="2473" y="4217"/>
                  </a:lnTo>
                  <a:lnTo>
                    <a:pt x="2521" y="4411"/>
                  </a:lnTo>
                  <a:lnTo>
                    <a:pt x="2666" y="4556"/>
                  </a:lnTo>
                  <a:lnTo>
                    <a:pt x="3103" y="4799"/>
                  </a:lnTo>
                  <a:lnTo>
                    <a:pt x="3539" y="4944"/>
                  </a:lnTo>
                  <a:lnTo>
                    <a:pt x="3539" y="7803"/>
                  </a:lnTo>
                  <a:lnTo>
                    <a:pt x="3103" y="7803"/>
                  </a:lnTo>
                  <a:lnTo>
                    <a:pt x="3006" y="7416"/>
                  </a:lnTo>
                  <a:lnTo>
                    <a:pt x="2909" y="7028"/>
                  </a:lnTo>
                  <a:lnTo>
                    <a:pt x="2812" y="6640"/>
                  </a:lnTo>
                  <a:lnTo>
                    <a:pt x="2666" y="6301"/>
                  </a:lnTo>
                  <a:lnTo>
                    <a:pt x="2473" y="5962"/>
                  </a:lnTo>
                  <a:lnTo>
                    <a:pt x="2230" y="5623"/>
                  </a:lnTo>
                  <a:lnTo>
                    <a:pt x="1988" y="5283"/>
                  </a:lnTo>
                  <a:lnTo>
                    <a:pt x="1746" y="5041"/>
                  </a:lnTo>
                  <a:lnTo>
                    <a:pt x="1406" y="4653"/>
                  </a:lnTo>
                  <a:lnTo>
                    <a:pt x="1213" y="4265"/>
                  </a:lnTo>
                  <a:lnTo>
                    <a:pt x="1067" y="3829"/>
                  </a:lnTo>
                  <a:lnTo>
                    <a:pt x="1019" y="3345"/>
                  </a:lnTo>
                  <a:lnTo>
                    <a:pt x="1067" y="2908"/>
                  </a:lnTo>
                  <a:lnTo>
                    <a:pt x="1213" y="2472"/>
                  </a:lnTo>
                  <a:lnTo>
                    <a:pt x="1406" y="2036"/>
                  </a:lnTo>
                  <a:lnTo>
                    <a:pt x="1697" y="1697"/>
                  </a:lnTo>
                  <a:lnTo>
                    <a:pt x="2036" y="1406"/>
                  </a:lnTo>
                  <a:lnTo>
                    <a:pt x="2473" y="1164"/>
                  </a:lnTo>
                  <a:lnTo>
                    <a:pt x="2909" y="1067"/>
                  </a:lnTo>
                  <a:lnTo>
                    <a:pt x="3345" y="1018"/>
                  </a:lnTo>
                  <a:close/>
                  <a:moveTo>
                    <a:pt x="4944" y="8773"/>
                  </a:moveTo>
                  <a:lnTo>
                    <a:pt x="4944" y="9451"/>
                  </a:lnTo>
                  <a:lnTo>
                    <a:pt x="4896" y="9597"/>
                  </a:lnTo>
                  <a:lnTo>
                    <a:pt x="4847" y="9694"/>
                  </a:lnTo>
                  <a:lnTo>
                    <a:pt x="4702" y="9790"/>
                  </a:lnTo>
                  <a:lnTo>
                    <a:pt x="3345" y="9790"/>
                  </a:lnTo>
                  <a:lnTo>
                    <a:pt x="3248" y="9694"/>
                  </a:lnTo>
                  <a:lnTo>
                    <a:pt x="3151" y="9597"/>
                  </a:lnTo>
                  <a:lnTo>
                    <a:pt x="3103" y="9451"/>
                  </a:lnTo>
                  <a:lnTo>
                    <a:pt x="3103" y="8773"/>
                  </a:lnTo>
                  <a:close/>
                  <a:moveTo>
                    <a:pt x="3006" y="1"/>
                  </a:moveTo>
                  <a:lnTo>
                    <a:pt x="2715" y="49"/>
                  </a:lnTo>
                  <a:lnTo>
                    <a:pt x="2376" y="146"/>
                  </a:lnTo>
                  <a:lnTo>
                    <a:pt x="2085" y="243"/>
                  </a:lnTo>
                  <a:lnTo>
                    <a:pt x="1794" y="388"/>
                  </a:lnTo>
                  <a:lnTo>
                    <a:pt x="1503" y="534"/>
                  </a:lnTo>
                  <a:lnTo>
                    <a:pt x="1213" y="728"/>
                  </a:lnTo>
                  <a:lnTo>
                    <a:pt x="970" y="970"/>
                  </a:lnTo>
                  <a:lnTo>
                    <a:pt x="776" y="1212"/>
                  </a:lnTo>
                  <a:lnTo>
                    <a:pt x="582" y="1503"/>
                  </a:lnTo>
                  <a:lnTo>
                    <a:pt x="389" y="1745"/>
                  </a:lnTo>
                  <a:lnTo>
                    <a:pt x="243" y="2036"/>
                  </a:lnTo>
                  <a:lnTo>
                    <a:pt x="146" y="2375"/>
                  </a:lnTo>
                  <a:lnTo>
                    <a:pt x="49" y="2666"/>
                  </a:lnTo>
                  <a:lnTo>
                    <a:pt x="1" y="3005"/>
                  </a:lnTo>
                  <a:lnTo>
                    <a:pt x="1" y="3345"/>
                  </a:lnTo>
                  <a:lnTo>
                    <a:pt x="1" y="3684"/>
                  </a:lnTo>
                  <a:lnTo>
                    <a:pt x="49" y="4023"/>
                  </a:lnTo>
                  <a:lnTo>
                    <a:pt x="146" y="4314"/>
                  </a:lnTo>
                  <a:lnTo>
                    <a:pt x="243" y="4653"/>
                  </a:lnTo>
                  <a:lnTo>
                    <a:pt x="389" y="4944"/>
                  </a:lnTo>
                  <a:lnTo>
                    <a:pt x="582" y="5235"/>
                  </a:lnTo>
                  <a:lnTo>
                    <a:pt x="776" y="5477"/>
                  </a:lnTo>
                  <a:lnTo>
                    <a:pt x="1019" y="5768"/>
                  </a:lnTo>
                  <a:lnTo>
                    <a:pt x="1261" y="6010"/>
                  </a:lnTo>
                  <a:lnTo>
                    <a:pt x="1455" y="6301"/>
                  </a:lnTo>
                  <a:lnTo>
                    <a:pt x="1649" y="6592"/>
                  </a:lnTo>
                  <a:lnTo>
                    <a:pt x="1794" y="6931"/>
                  </a:lnTo>
                  <a:lnTo>
                    <a:pt x="1939" y="7270"/>
                  </a:lnTo>
                  <a:lnTo>
                    <a:pt x="2036" y="7610"/>
                  </a:lnTo>
                  <a:lnTo>
                    <a:pt x="2085" y="7949"/>
                  </a:lnTo>
                  <a:lnTo>
                    <a:pt x="2085" y="8288"/>
                  </a:lnTo>
                  <a:lnTo>
                    <a:pt x="2085" y="9451"/>
                  </a:lnTo>
                  <a:lnTo>
                    <a:pt x="2133" y="9742"/>
                  </a:lnTo>
                  <a:lnTo>
                    <a:pt x="2230" y="9984"/>
                  </a:lnTo>
                  <a:lnTo>
                    <a:pt x="2327" y="10227"/>
                  </a:lnTo>
                  <a:lnTo>
                    <a:pt x="2521" y="10421"/>
                  </a:lnTo>
                  <a:lnTo>
                    <a:pt x="2715" y="10614"/>
                  </a:lnTo>
                  <a:lnTo>
                    <a:pt x="2957" y="10711"/>
                  </a:lnTo>
                  <a:lnTo>
                    <a:pt x="3200" y="10808"/>
                  </a:lnTo>
                  <a:lnTo>
                    <a:pt x="3539" y="10808"/>
                  </a:lnTo>
                  <a:lnTo>
                    <a:pt x="3539" y="11390"/>
                  </a:lnTo>
                  <a:lnTo>
                    <a:pt x="3587" y="11584"/>
                  </a:lnTo>
                  <a:lnTo>
                    <a:pt x="3684" y="11729"/>
                  </a:lnTo>
                  <a:lnTo>
                    <a:pt x="3830" y="11826"/>
                  </a:lnTo>
                  <a:lnTo>
                    <a:pt x="4023" y="11874"/>
                  </a:lnTo>
                  <a:lnTo>
                    <a:pt x="4217" y="11826"/>
                  </a:lnTo>
                  <a:lnTo>
                    <a:pt x="4411" y="11729"/>
                  </a:lnTo>
                  <a:lnTo>
                    <a:pt x="4508" y="11584"/>
                  </a:lnTo>
                  <a:lnTo>
                    <a:pt x="4557" y="11390"/>
                  </a:lnTo>
                  <a:lnTo>
                    <a:pt x="4557" y="10808"/>
                  </a:lnTo>
                  <a:lnTo>
                    <a:pt x="4847" y="10808"/>
                  </a:lnTo>
                  <a:lnTo>
                    <a:pt x="5138" y="10711"/>
                  </a:lnTo>
                  <a:lnTo>
                    <a:pt x="5332" y="10614"/>
                  </a:lnTo>
                  <a:lnTo>
                    <a:pt x="5574" y="10421"/>
                  </a:lnTo>
                  <a:lnTo>
                    <a:pt x="5720" y="10227"/>
                  </a:lnTo>
                  <a:lnTo>
                    <a:pt x="5865" y="9984"/>
                  </a:lnTo>
                  <a:lnTo>
                    <a:pt x="5914" y="9742"/>
                  </a:lnTo>
                  <a:lnTo>
                    <a:pt x="5962" y="9451"/>
                  </a:lnTo>
                  <a:lnTo>
                    <a:pt x="5962" y="8288"/>
                  </a:lnTo>
                  <a:lnTo>
                    <a:pt x="5962" y="7949"/>
                  </a:lnTo>
                  <a:lnTo>
                    <a:pt x="6011" y="7561"/>
                  </a:lnTo>
                  <a:lnTo>
                    <a:pt x="6107" y="7222"/>
                  </a:lnTo>
                  <a:lnTo>
                    <a:pt x="6253" y="6931"/>
                  </a:lnTo>
                  <a:lnTo>
                    <a:pt x="6398" y="6592"/>
                  </a:lnTo>
                  <a:lnTo>
                    <a:pt x="6592" y="6301"/>
                  </a:lnTo>
                  <a:lnTo>
                    <a:pt x="6786" y="6010"/>
                  </a:lnTo>
                  <a:lnTo>
                    <a:pt x="7028" y="5768"/>
                  </a:lnTo>
                  <a:lnTo>
                    <a:pt x="7077" y="5719"/>
                  </a:lnTo>
                  <a:lnTo>
                    <a:pt x="7319" y="5477"/>
                  </a:lnTo>
                  <a:lnTo>
                    <a:pt x="7513" y="5186"/>
                  </a:lnTo>
                  <a:lnTo>
                    <a:pt x="7658" y="4896"/>
                  </a:lnTo>
                  <a:lnTo>
                    <a:pt x="7804" y="4605"/>
                  </a:lnTo>
                  <a:lnTo>
                    <a:pt x="7949" y="4314"/>
                  </a:lnTo>
                  <a:lnTo>
                    <a:pt x="7998" y="3975"/>
                  </a:lnTo>
                  <a:lnTo>
                    <a:pt x="8046" y="3635"/>
                  </a:lnTo>
                  <a:lnTo>
                    <a:pt x="8046" y="3296"/>
                  </a:lnTo>
                  <a:lnTo>
                    <a:pt x="8046" y="2957"/>
                  </a:lnTo>
                  <a:lnTo>
                    <a:pt x="7998" y="2618"/>
                  </a:lnTo>
                  <a:lnTo>
                    <a:pt x="7901" y="2327"/>
                  </a:lnTo>
                  <a:lnTo>
                    <a:pt x="7804" y="2036"/>
                  </a:lnTo>
                  <a:lnTo>
                    <a:pt x="7658" y="1745"/>
                  </a:lnTo>
                  <a:lnTo>
                    <a:pt x="7465" y="1455"/>
                  </a:lnTo>
                  <a:lnTo>
                    <a:pt x="7271" y="1212"/>
                  </a:lnTo>
                  <a:lnTo>
                    <a:pt x="7077" y="970"/>
                  </a:lnTo>
                  <a:lnTo>
                    <a:pt x="6834" y="728"/>
                  </a:lnTo>
                  <a:lnTo>
                    <a:pt x="6544" y="582"/>
                  </a:lnTo>
                  <a:lnTo>
                    <a:pt x="6253" y="388"/>
                  </a:lnTo>
                  <a:lnTo>
                    <a:pt x="5962" y="243"/>
                  </a:lnTo>
                  <a:lnTo>
                    <a:pt x="5671" y="146"/>
                  </a:lnTo>
                  <a:lnTo>
                    <a:pt x="5332" y="49"/>
                  </a:lnTo>
                  <a:lnTo>
                    <a:pt x="49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58"/>
            <p:cNvSpPr/>
            <p:nvPr/>
          </p:nvSpPr>
          <p:spPr>
            <a:xfrm>
              <a:off x="6986064" y="1999856"/>
              <a:ext cx="133634" cy="133634"/>
            </a:xfrm>
            <a:custGeom>
              <a:rect b="b" l="l" r="r" t="t"/>
              <a:pathLst>
                <a:path extrusionOk="0" h="5913" w="5913">
                  <a:moveTo>
                    <a:pt x="4895" y="1018"/>
                  </a:moveTo>
                  <a:lnTo>
                    <a:pt x="4895" y="3199"/>
                  </a:lnTo>
                  <a:lnTo>
                    <a:pt x="4556" y="2811"/>
                  </a:lnTo>
                  <a:lnTo>
                    <a:pt x="4362" y="2714"/>
                  </a:lnTo>
                  <a:lnTo>
                    <a:pt x="4168" y="2666"/>
                  </a:lnTo>
                  <a:lnTo>
                    <a:pt x="3974" y="2714"/>
                  </a:lnTo>
                  <a:lnTo>
                    <a:pt x="3829" y="2811"/>
                  </a:lnTo>
                  <a:lnTo>
                    <a:pt x="1939" y="4701"/>
                  </a:lnTo>
                  <a:lnTo>
                    <a:pt x="1212" y="3974"/>
                  </a:lnTo>
                  <a:lnTo>
                    <a:pt x="3102" y="2133"/>
                  </a:lnTo>
                  <a:lnTo>
                    <a:pt x="3199" y="1939"/>
                  </a:lnTo>
                  <a:lnTo>
                    <a:pt x="3247" y="1745"/>
                  </a:lnTo>
                  <a:lnTo>
                    <a:pt x="3199" y="1551"/>
                  </a:lnTo>
                  <a:lnTo>
                    <a:pt x="3102" y="1406"/>
                  </a:lnTo>
                  <a:lnTo>
                    <a:pt x="2763" y="1018"/>
                  </a:lnTo>
                  <a:close/>
                  <a:moveTo>
                    <a:pt x="1502" y="0"/>
                  </a:moveTo>
                  <a:lnTo>
                    <a:pt x="1357" y="49"/>
                  </a:lnTo>
                  <a:lnTo>
                    <a:pt x="1212" y="97"/>
                  </a:lnTo>
                  <a:lnTo>
                    <a:pt x="1115" y="194"/>
                  </a:lnTo>
                  <a:lnTo>
                    <a:pt x="1066" y="339"/>
                  </a:lnTo>
                  <a:lnTo>
                    <a:pt x="1018" y="485"/>
                  </a:lnTo>
                  <a:lnTo>
                    <a:pt x="1018" y="630"/>
                  </a:lnTo>
                  <a:lnTo>
                    <a:pt x="1066" y="776"/>
                  </a:lnTo>
                  <a:lnTo>
                    <a:pt x="1163" y="872"/>
                  </a:lnTo>
                  <a:lnTo>
                    <a:pt x="2036" y="1745"/>
                  </a:lnTo>
                  <a:lnTo>
                    <a:pt x="145" y="3635"/>
                  </a:lnTo>
                  <a:lnTo>
                    <a:pt x="48" y="3780"/>
                  </a:lnTo>
                  <a:lnTo>
                    <a:pt x="0" y="3974"/>
                  </a:lnTo>
                  <a:lnTo>
                    <a:pt x="48" y="4168"/>
                  </a:lnTo>
                  <a:lnTo>
                    <a:pt x="145" y="4362"/>
                  </a:lnTo>
                  <a:lnTo>
                    <a:pt x="1599" y="5767"/>
                  </a:lnTo>
                  <a:lnTo>
                    <a:pt x="1745" y="5913"/>
                  </a:lnTo>
                  <a:lnTo>
                    <a:pt x="2132" y="5913"/>
                  </a:lnTo>
                  <a:lnTo>
                    <a:pt x="2326" y="5767"/>
                  </a:lnTo>
                  <a:lnTo>
                    <a:pt x="4168" y="3926"/>
                  </a:lnTo>
                  <a:lnTo>
                    <a:pt x="5040" y="4798"/>
                  </a:lnTo>
                  <a:lnTo>
                    <a:pt x="5186" y="4847"/>
                  </a:lnTo>
                  <a:lnTo>
                    <a:pt x="5331" y="4895"/>
                  </a:lnTo>
                  <a:lnTo>
                    <a:pt x="5477" y="4943"/>
                  </a:lnTo>
                  <a:lnTo>
                    <a:pt x="5622" y="4895"/>
                  </a:lnTo>
                  <a:lnTo>
                    <a:pt x="5719" y="4798"/>
                  </a:lnTo>
                  <a:lnTo>
                    <a:pt x="5816" y="4701"/>
                  </a:lnTo>
                  <a:lnTo>
                    <a:pt x="5913" y="4556"/>
                  </a:lnTo>
                  <a:lnTo>
                    <a:pt x="5913" y="4410"/>
                  </a:lnTo>
                  <a:lnTo>
                    <a:pt x="5913" y="533"/>
                  </a:lnTo>
                  <a:lnTo>
                    <a:pt x="5864" y="339"/>
                  </a:lnTo>
                  <a:lnTo>
                    <a:pt x="5767" y="145"/>
                  </a:lnTo>
                  <a:lnTo>
                    <a:pt x="5622" y="49"/>
                  </a:lnTo>
                  <a:lnTo>
                    <a:pt x="54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8"/>
            <p:cNvSpPr/>
            <p:nvPr/>
          </p:nvSpPr>
          <p:spPr>
            <a:xfrm>
              <a:off x="6727565" y="1999856"/>
              <a:ext cx="133634" cy="133634"/>
            </a:xfrm>
            <a:custGeom>
              <a:rect b="b" l="l" r="r" t="t"/>
              <a:pathLst>
                <a:path extrusionOk="0" h="5913" w="5913">
                  <a:moveTo>
                    <a:pt x="3199" y="1018"/>
                  </a:moveTo>
                  <a:lnTo>
                    <a:pt x="2811" y="1406"/>
                  </a:lnTo>
                  <a:lnTo>
                    <a:pt x="2714" y="1551"/>
                  </a:lnTo>
                  <a:lnTo>
                    <a:pt x="2666" y="1745"/>
                  </a:lnTo>
                  <a:lnTo>
                    <a:pt x="2714" y="1939"/>
                  </a:lnTo>
                  <a:lnTo>
                    <a:pt x="2811" y="2133"/>
                  </a:lnTo>
                  <a:lnTo>
                    <a:pt x="4701" y="3974"/>
                  </a:lnTo>
                  <a:lnTo>
                    <a:pt x="3974" y="4701"/>
                  </a:lnTo>
                  <a:lnTo>
                    <a:pt x="2133" y="2811"/>
                  </a:lnTo>
                  <a:lnTo>
                    <a:pt x="1939" y="2714"/>
                  </a:lnTo>
                  <a:lnTo>
                    <a:pt x="1745" y="2666"/>
                  </a:lnTo>
                  <a:lnTo>
                    <a:pt x="1551" y="2714"/>
                  </a:lnTo>
                  <a:lnTo>
                    <a:pt x="1406" y="2811"/>
                  </a:lnTo>
                  <a:lnTo>
                    <a:pt x="1018" y="3199"/>
                  </a:lnTo>
                  <a:lnTo>
                    <a:pt x="1018" y="1018"/>
                  </a:lnTo>
                  <a:close/>
                  <a:moveTo>
                    <a:pt x="533" y="0"/>
                  </a:moveTo>
                  <a:lnTo>
                    <a:pt x="340" y="49"/>
                  </a:lnTo>
                  <a:lnTo>
                    <a:pt x="146" y="145"/>
                  </a:lnTo>
                  <a:lnTo>
                    <a:pt x="49" y="339"/>
                  </a:lnTo>
                  <a:lnTo>
                    <a:pt x="0" y="533"/>
                  </a:lnTo>
                  <a:lnTo>
                    <a:pt x="0" y="4410"/>
                  </a:lnTo>
                  <a:lnTo>
                    <a:pt x="49" y="4556"/>
                  </a:lnTo>
                  <a:lnTo>
                    <a:pt x="97" y="4701"/>
                  </a:lnTo>
                  <a:lnTo>
                    <a:pt x="194" y="4798"/>
                  </a:lnTo>
                  <a:lnTo>
                    <a:pt x="340" y="4895"/>
                  </a:lnTo>
                  <a:lnTo>
                    <a:pt x="485" y="4943"/>
                  </a:lnTo>
                  <a:lnTo>
                    <a:pt x="630" y="4895"/>
                  </a:lnTo>
                  <a:lnTo>
                    <a:pt x="776" y="4847"/>
                  </a:lnTo>
                  <a:lnTo>
                    <a:pt x="873" y="4798"/>
                  </a:lnTo>
                  <a:lnTo>
                    <a:pt x="1745" y="3926"/>
                  </a:lnTo>
                  <a:lnTo>
                    <a:pt x="3635" y="5767"/>
                  </a:lnTo>
                  <a:lnTo>
                    <a:pt x="3781" y="5913"/>
                  </a:lnTo>
                  <a:lnTo>
                    <a:pt x="4168" y="5913"/>
                  </a:lnTo>
                  <a:lnTo>
                    <a:pt x="4362" y="5767"/>
                  </a:lnTo>
                  <a:lnTo>
                    <a:pt x="5768" y="4362"/>
                  </a:lnTo>
                  <a:lnTo>
                    <a:pt x="5913" y="4168"/>
                  </a:lnTo>
                  <a:lnTo>
                    <a:pt x="5913" y="3974"/>
                  </a:lnTo>
                  <a:lnTo>
                    <a:pt x="5913" y="3780"/>
                  </a:lnTo>
                  <a:lnTo>
                    <a:pt x="5768" y="3635"/>
                  </a:lnTo>
                  <a:lnTo>
                    <a:pt x="3926" y="1745"/>
                  </a:lnTo>
                  <a:lnTo>
                    <a:pt x="4798" y="872"/>
                  </a:lnTo>
                  <a:lnTo>
                    <a:pt x="4847" y="776"/>
                  </a:lnTo>
                  <a:lnTo>
                    <a:pt x="4895" y="630"/>
                  </a:lnTo>
                  <a:lnTo>
                    <a:pt x="4944" y="485"/>
                  </a:lnTo>
                  <a:lnTo>
                    <a:pt x="4895" y="339"/>
                  </a:lnTo>
                  <a:lnTo>
                    <a:pt x="4798" y="194"/>
                  </a:lnTo>
                  <a:lnTo>
                    <a:pt x="4701" y="97"/>
                  </a:lnTo>
                  <a:lnTo>
                    <a:pt x="4556" y="49"/>
                  </a:lnTo>
                  <a:lnTo>
                    <a:pt x="44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8"/>
            <p:cNvSpPr/>
            <p:nvPr/>
          </p:nvSpPr>
          <p:spPr>
            <a:xfrm>
              <a:off x="7037524" y="2182758"/>
              <a:ext cx="56997" cy="23029"/>
            </a:xfrm>
            <a:custGeom>
              <a:rect b="b" l="l" r="r" t="t"/>
              <a:pathLst>
                <a:path extrusionOk="0" h="1019" w="2522">
                  <a:moveTo>
                    <a:pt x="340" y="1"/>
                  </a:moveTo>
                  <a:lnTo>
                    <a:pt x="146" y="146"/>
                  </a:lnTo>
                  <a:lnTo>
                    <a:pt x="49" y="291"/>
                  </a:lnTo>
                  <a:lnTo>
                    <a:pt x="1" y="485"/>
                  </a:lnTo>
                  <a:lnTo>
                    <a:pt x="49" y="679"/>
                  </a:lnTo>
                  <a:lnTo>
                    <a:pt x="146" y="873"/>
                  </a:lnTo>
                  <a:lnTo>
                    <a:pt x="340" y="970"/>
                  </a:lnTo>
                  <a:lnTo>
                    <a:pt x="534" y="1018"/>
                  </a:lnTo>
                  <a:lnTo>
                    <a:pt x="2036" y="1018"/>
                  </a:lnTo>
                  <a:lnTo>
                    <a:pt x="2230" y="970"/>
                  </a:lnTo>
                  <a:lnTo>
                    <a:pt x="2376" y="873"/>
                  </a:lnTo>
                  <a:lnTo>
                    <a:pt x="2473" y="679"/>
                  </a:lnTo>
                  <a:lnTo>
                    <a:pt x="2521" y="485"/>
                  </a:lnTo>
                  <a:lnTo>
                    <a:pt x="2473" y="291"/>
                  </a:lnTo>
                  <a:lnTo>
                    <a:pt x="2376" y="146"/>
                  </a:lnTo>
                  <a:lnTo>
                    <a:pt x="22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8"/>
            <p:cNvSpPr/>
            <p:nvPr/>
          </p:nvSpPr>
          <p:spPr>
            <a:xfrm>
              <a:off x="6752742" y="2182758"/>
              <a:ext cx="56997" cy="23029"/>
            </a:xfrm>
            <a:custGeom>
              <a:rect b="b" l="l" r="r" t="t"/>
              <a:pathLst>
                <a:path extrusionOk="0" h="1019" w="2522">
                  <a:moveTo>
                    <a:pt x="340" y="1"/>
                  </a:moveTo>
                  <a:lnTo>
                    <a:pt x="146" y="146"/>
                  </a:lnTo>
                  <a:lnTo>
                    <a:pt x="49" y="291"/>
                  </a:lnTo>
                  <a:lnTo>
                    <a:pt x="1" y="485"/>
                  </a:lnTo>
                  <a:lnTo>
                    <a:pt x="49" y="679"/>
                  </a:lnTo>
                  <a:lnTo>
                    <a:pt x="146" y="873"/>
                  </a:lnTo>
                  <a:lnTo>
                    <a:pt x="340" y="970"/>
                  </a:lnTo>
                  <a:lnTo>
                    <a:pt x="534" y="1018"/>
                  </a:lnTo>
                  <a:lnTo>
                    <a:pt x="2036" y="1018"/>
                  </a:lnTo>
                  <a:lnTo>
                    <a:pt x="2230" y="970"/>
                  </a:lnTo>
                  <a:lnTo>
                    <a:pt x="2376" y="873"/>
                  </a:lnTo>
                  <a:lnTo>
                    <a:pt x="2473" y="679"/>
                  </a:lnTo>
                  <a:lnTo>
                    <a:pt x="2521" y="485"/>
                  </a:lnTo>
                  <a:lnTo>
                    <a:pt x="2473" y="291"/>
                  </a:lnTo>
                  <a:lnTo>
                    <a:pt x="2376" y="146"/>
                  </a:lnTo>
                  <a:lnTo>
                    <a:pt x="22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8"/>
            <p:cNvSpPr/>
            <p:nvPr/>
          </p:nvSpPr>
          <p:spPr>
            <a:xfrm>
              <a:off x="6766980" y="2232049"/>
              <a:ext cx="50421" cy="41652"/>
            </a:xfrm>
            <a:custGeom>
              <a:rect b="b" l="l" r="r" t="t"/>
              <a:pathLst>
                <a:path extrusionOk="0" h="1843" w="2231">
                  <a:moveTo>
                    <a:pt x="1649" y="1"/>
                  </a:moveTo>
                  <a:lnTo>
                    <a:pt x="1455" y="98"/>
                  </a:lnTo>
                  <a:lnTo>
                    <a:pt x="195" y="873"/>
                  </a:lnTo>
                  <a:lnTo>
                    <a:pt x="49" y="1018"/>
                  </a:lnTo>
                  <a:lnTo>
                    <a:pt x="1" y="1212"/>
                  </a:lnTo>
                  <a:lnTo>
                    <a:pt x="1" y="1406"/>
                  </a:lnTo>
                  <a:lnTo>
                    <a:pt x="49" y="1600"/>
                  </a:lnTo>
                  <a:lnTo>
                    <a:pt x="195" y="1745"/>
                  </a:lnTo>
                  <a:lnTo>
                    <a:pt x="389" y="1794"/>
                  </a:lnTo>
                  <a:lnTo>
                    <a:pt x="583" y="1842"/>
                  </a:lnTo>
                  <a:lnTo>
                    <a:pt x="776" y="1745"/>
                  </a:lnTo>
                  <a:lnTo>
                    <a:pt x="2037" y="921"/>
                  </a:lnTo>
                  <a:lnTo>
                    <a:pt x="2182" y="825"/>
                  </a:lnTo>
                  <a:lnTo>
                    <a:pt x="2230" y="631"/>
                  </a:lnTo>
                  <a:lnTo>
                    <a:pt x="2230" y="437"/>
                  </a:lnTo>
                  <a:lnTo>
                    <a:pt x="2182" y="243"/>
                  </a:lnTo>
                  <a:lnTo>
                    <a:pt x="2037" y="98"/>
                  </a:lnTo>
                  <a:lnTo>
                    <a:pt x="1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8"/>
            <p:cNvSpPr/>
            <p:nvPr/>
          </p:nvSpPr>
          <p:spPr>
            <a:xfrm>
              <a:off x="7029863" y="2232049"/>
              <a:ext cx="51505" cy="41652"/>
            </a:xfrm>
            <a:custGeom>
              <a:rect b="b" l="l" r="r" t="t"/>
              <a:pathLst>
                <a:path extrusionOk="0" h="1843" w="2279">
                  <a:moveTo>
                    <a:pt x="388" y="1"/>
                  </a:moveTo>
                  <a:lnTo>
                    <a:pt x="194" y="98"/>
                  </a:lnTo>
                  <a:lnTo>
                    <a:pt x="98" y="243"/>
                  </a:lnTo>
                  <a:lnTo>
                    <a:pt x="1" y="437"/>
                  </a:lnTo>
                  <a:lnTo>
                    <a:pt x="1" y="631"/>
                  </a:lnTo>
                  <a:lnTo>
                    <a:pt x="98" y="825"/>
                  </a:lnTo>
                  <a:lnTo>
                    <a:pt x="243" y="921"/>
                  </a:lnTo>
                  <a:lnTo>
                    <a:pt x="1503" y="1745"/>
                  </a:lnTo>
                  <a:lnTo>
                    <a:pt x="1697" y="1842"/>
                  </a:lnTo>
                  <a:lnTo>
                    <a:pt x="1891" y="1794"/>
                  </a:lnTo>
                  <a:lnTo>
                    <a:pt x="2036" y="1745"/>
                  </a:lnTo>
                  <a:lnTo>
                    <a:pt x="2182" y="1600"/>
                  </a:lnTo>
                  <a:lnTo>
                    <a:pt x="2278" y="1406"/>
                  </a:lnTo>
                  <a:lnTo>
                    <a:pt x="2278" y="1212"/>
                  </a:lnTo>
                  <a:lnTo>
                    <a:pt x="2182" y="1018"/>
                  </a:lnTo>
                  <a:lnTo>
                    <a:pt x="2036" y="873"/>
                  </a:lnTo>
                  <a:lnTo>
                    <a:pt x="776" y="98"/>
                  </a:lnTo>
                  <a:lnTo>
                    <a:pt x="5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 name="Google Shape;683;p58"/>
          <p:cNvGrpSpPr/>
          <p:nvPr/>
        </p:nvGrpSpPr>
        <p:grpSpPr>
          <a:xfrm>
            <a:off x="6862274" y="2988556"/>
            <a:ext cx="392133" cy="392155"/>
            <a:chOff x="6727565" y="2635120"/>
            <a:chExt cx="392133" cy="392155"/>
          </a:xfrm>
        </p:grpSpPr>
        <p:sp>
          <p:nvSpPr>
            <p:cNvPr id="684" name="Google Shape;684;p58"/>
            <p:cNvSpPr/>
            <p:nvPr/>
          </p:nvSpPr>
          <p:spPr>
            <a:xfrm>
              <a:off x="6727565" y="2635120"/>
              <a:ext cx="306705" cy="307812"/>
            </a:xfrm>
            <a:custGeom>
              <a:rect b="b" l="l" r="r" t="t"/>
              <a:pathLst>
                <a:path extrusionOk="0" h="13620" w="13571">
                  <a:moveTo>
                    <a:pt x="10614" y="1018"/>
                  </a:moveTo>
                  <a:lnTo>
                    <a:pt x="10808" y="1067"/>
                  </a:lnTo>
                  <a:lnTo>
                    <a:pt x="10953" y="1164"/>
                  </a:lnTo>
                  <a:lnTo>
                    <a:pt x="12407" y="2618"/>
                  </a:lnTo>
                  <a:lnTo>
                    <a:pt x="12553" y="2812"/>
                  </a:lnTo>
                  <a:lnTo>
                    <a:pt x="12553" y="2957"/>
                  </a:lnTo>
                  <a:lnTo>
                    <a:pt x="12553" y="3151"/>
                  </a:lnTo>
                  <a:lnTo>
                    <a:pt x="12407" y="3345"/>
                  </a:lnTo>
                  <a:lnTo>
                    <a:pt x="11826" y="3926"/>
                  </a:lnTo>
                  <a:lnTo>
                    <a:pt x="9645" y="1794"/>
                  </a:lnTo>
                  <a:lnTo>
                    <a:pt x="10275" y="1164"/>
                  </a:lnTo>
                  <a:lnTo>
                    <a:pt x="10420" y="1067"/>
                  </a:lnTo>
                  <a:lnTo>
                    <a:pt x="10614" y="1018"/>
                  </a:lnTo>
                  <a:close/>
                  <a:moveTo>
                    <a:pt x="8918" y="2521"/>
                  </a:moveTo>
                  <a:lnTo>
                    <a:pt x="9693" y="3248"/>
                  </a:lnTo>
                  <a:lnTo>
                    <a:pt x="3150" y="9742"/>
                  </a:lnTo>
                  <a:lnTo>
                    <a:pt x="2424" y="9015"/>
                  </a:lnTo>
                  <a:lnTo>
                    <a:pt x="8918" y="2521"/>
                  </a:lnTo>
                  <a:close/>
                  <a:moveTo>
                    <a:pt x="10372" y="3975"/>
                  </a:moveTo>
                  <a:lnTo>
                    <a:pt x="11099" y="4653"/>
                  </a:lnTo>
                  <a:lnTo>
                    <a:pt x="4556" y="11148"/>
                  </a:lnTo>
                  <a:lnTo>
                    <a:pt x="3877" y="10469"/>
                  </a:lnTo>
                  <a:lnTo>
                    <a:pt x="10372" y="3975"/>
                  </a:lnTo>
                  <a:close/>
                  <a:moveTo>
                    <a:pt x="1939" y="9984"/>
                  </a:moveTo>
                  <a:lnTo>
                    <a:pt x="3635" y="11632"/>
                  </a:lnTo>
                  <a:lnTo>
                    <a:pt x="1260" y="12359"/>
                  </a:lnTo>
                  <a:lnTo>
                    <a:pt x="1260" y="12359"/>
                  </a:lnTo>
                  <a:lnTo>
                    <a:pt x="1939" y="9984"/>
                  </a:lnTo>
                  <a:close/>
                  <a:moveTo>
                    <a:pt x="10614" y="1"/>
                  </a:moveTo>
                  <a:lnTo>
                    <a:pt x="10323" y="49"/>
                  </a:lnTo>
                  <a:lnTo>
                    <a:pt x="10033" y="98"/>
                  </a:lnTo>
                  <a:lnTo>
                    <a:pt x="9790" y="243"/>
                  </a:lnTo>
                  <a:lnTo>
                    <a:pt x="9548" y="437"/>
                  </a:lnTo>
                  <a:lnTo>
                    <a:pt x="8579" y="1406"/>
                  </a:lnTo>
                  <a:lnTo>
                    <a:pt x="1357" y="8676"/>
                  </a:lnTo>
                  <a:lnTo>
                    <a:pt x="1260" y="8773"/>
                  </a:lnTo>
                  <a:lnTo>
                    <a:pt x="1212" y="8870"/>
                  </a:lnTo>
                  <a:lnTo>
                    <a:pt x="49" y="12989"/>
                  </a:lnTo>
                  <a:lnTo>
                    <a:pt x="0" y="13086"/>
                  </a:lnTo>
                  <a:lnTo>
                    <a:pt x="49" y="13232"/>
                  </a:lnTo>
                  <a:lnTo>
                    <a:pt x="97" y="13377"/>
                  </a:lnTo>
                  <a:lnTo>
                    <a:pt x="194" y="13474"/>
                  </a:lnTo>
                  <a:lnTo>
                    <a:pt x="291" y="13571"/>
                  </a:lnTo>
                  <a:lnTo>
                    <a:pt x="388" y="13619"/>
                  </a:lnTo>
                  <a:lnTo>
                    <a:pt x="533" y="13619"/>
                  </a:lnTo>
                  <a:lnTo>
                    <a:pt x="679" y="13571"/>
                  </a:lnTo>
                  <a:lnTo>
                    <a:pt x="4701" y="12359"/>
                  </a:lnTo>
                  <a:lnTo>
                    <a:pt x="4798" y="12359"/>
                  </a:lnTo>
                  <a:lnTo>
                    <a:pt x="4944" y="12262"/>
                  </a:lnTo>
                  <a:lnTo>
                    <a:pt x="13134" y="4023"/>
                  </a:lnTo>
                  <a:lnTo>
                    <a:pt x="13328" y="3781"/>
                  </a:lnTo>
                  <a:lnTo>
                    <a:pt x="13474" y="3539"/>
                  </a:lnTo>
                  <a:lnTo>
                    <a:pt x="13570" y="3248"/>
                  </a:lnTo>
                  <a:lnTo>
                    <a:pt x="13570" y="2957"/>
                  </a:lnTo>
                  <a:lnTo>
                    <a:pt x="13570" y="2715"/>
                  </a:lnTo>
                  <a:lnTo>
                    <a:pt x="13474" y="2424"/>
                  </a:lnTo>
                  <a:lnTo>
                    <a:pt x="13328" y="2133"/>
                  </a:lnTo>
                  <a:lnTo>
                    <a:pt x="13134" y="1939"/>
                  </a:lnTo>
                  <a:lnTo>
                    <a:pt x="11680" y="437"/>
                  </a:lnTo>
                  <a:lnTo>
                    <a:pt x="11438" y="243"/>
                  </a:lnTo>
                  <a:lnTo>
                    <a:pt x="11196" y="98"/>
                  </a:lnTo>
                  <a:lnTo>
                    <a:pt x="10905" y="49"/>
                  </a:lnTo>
                  <a:lnTo>
                    <a:pt x="106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58"/>
            <p:cNvSpPr/>
            <p:nvPr/>
          </p:nvSpPr>
          <p:spPr>
            <a:xfrm>
              <a:off x="6911575" y="2816937"/>
              <a:ext cx="208123" cy="210338"/>
            </a:xfrm>
            <a:custGeom>
              <a:rect b="b" l="l" r="r" t="t"/>
              <a:pathLst>
                <a:path extrusionOk="0" h="9307" w="9209">
                  <a:moveTo>
                    <a:pt x="5138" y="1019"/>
                  </a:moveTo>
                  <a:lnTo>
                    <a:pt x="5138" y="1649"/>
                  </a:lnTo>
                  <a:lnTo>
                    <a:pt x="5138" y="1794"/>
                  </a:lnTo>
                  <a:lnTo>
                    <a:pt x="5235" y="1939"/>
                  </a:lnTo>
                  <a:lnTo>
                    <a:pt x="5332" y="2036"/>
                  </a:lnTo>
                  <a:lnTo>
                    <a:pt x="5477" y="2133"/>
                  </a:lnTo>
                  <a:lnTo>
                    <a:pt x="5962" y="2327"/>
                  </a:lnTo>
                  <a:lnTo>
                    <a:pt x="6349" y="2666"/>
                  </a:lnTo>
                  <a:lnTo>
                    <a:pt x="6495" y="2763"/>
                  </a:lnTo>
                  <a:lnTo>
                    <a:pt x="6834" y="2763"/>
                  </a:lnTo>
                  <a:lnTo>
                    <a:pt x="6979" y="2715"/>
                  </a:lnTo>
                  <a:lnTo>
                    <a:pt x="7512" y="2376"/>
                  </a:lnTo>
                  <a:lnTo>
                    <a:pt x="7997" y="3296"/>
                  </a:lnTo>
                  <a:lnTo>
                    <a:pt x="7464" y="3587"/>
                  </a:lnTo>
                  <a:lnTo>
                    <a:pt x="7367" y="3684"/>
                  </a:lnTo>
                  <a:lnTo>
                    <a:pt x="7270" y="3830"/>
                  </a:lnTo>
                  <a:lnTo>
                    <a:pt x="7222" y="3975"/>
                  </a:lnTo>
                  <a:lnTo>
                    <a:pt x="7222" y="4120"/>
                  </a:lnTo>
                  <a:lnTo>
                    <a:pt x="7270" y="4653"/>
                  </a:lnTo>
                  <a:lnTo>
                    <a:pt x="7222" y="5187"/>
                  </a:lnTo>
                  <a:lnTo>
                    <a:pt x="7222" y="5332"/>
                  </a:lnTo>
                  <a:lnTo>
                    <a:pt x="7270" y="5477"/>
                  </a:lnTo>
                  <a:lnTo>
                    <a:pt x="7367" y="5623"/>
                  </a:lnTo>
                  <a:lnTo>
                    <a:pt x="7464" y="5720"/>
                  </a:lnTo>
                  <a:lnTo>
                    <a:pt x="7997" y="6010"/>
                  </a:lnTo>
                  <a:lnTo>
                    <a:pt x="7512" y="6931"/>
                  </a:lnTo>
                  <a:lnTo>
                    <a:pt x="6979" y="6592"/>
                  </a:lnTo>
                  <a:lnTo>
                    <a:pt x="6834" y="6544"/>
                  </a:lnTo>
                  <a:lnTo>
                    <a:pt x="6495" y="6544"/>
                  </a:lnTo>
                  <a:lnTo>
                    <a:pt x="6349" y="6640"/>
                  </a:lnTo>
                  <a:lnTo>
                    <a:pt x="5962" y="6980"/>
                  </a:lnTo>
                  <a:lnTo>
                    <a:pt x="5477" y="7174"/>
                  </a:lnTo>
                  <a:lnTo>
                    <a:pt x="5332" y="7271"/>
                  </a:lnTo>
                  <a:lnTo>
                    <a:pt x="5235" y="7367"/>
                  </a:lnTo>
                  <a:lnTo>
                    <a:pt x="5138" y="7513"/>
                  </a:lnTo>
                  <a:lnTo>
                    <a:pt x="5138" y="7658"/>
                  </a:lnTo>
                  <a:lnTo>
                    <a:pt x="5138" y="8288"/>
                  </a:lnTo>
                  <a:lnTo>
                    <a:pt x="4120" y="8288"/>
                  </a:lnTo>
                  <a:lnTo>
                    <a:pt x="4120" y="7658"/>
                  </a:lnTo>
                  <a:lnTo>
                    <a:pt x="4071" y="7513"/>
                  </a:lnTo>
                  <a:lnTo>
                    <a:pt x="4023" y="7367"/>
                  </a:lnTo>
                  <a:lnTo>
                    <a:pt x="3926" y="7271"/>
                  </a:lnTo>
                  <a:lnTo>
                    <a:pt x="3781" y="7174"/>
                  </a:lnTo>
                  <a:lnTo>
                    <a:pt x="3296" y="6980"/>
                  </a:lnTo>
                  <a:lnTo>
                    <a:pt x="2860" y="6640"/>
                  </a:lnTo>
                  <a:lnTo>
                    <a:pt x="2714" y="6544"/>
                  </a:lnTo>
                  <a:lnTo>
                    <a:pt x="2424" y="6544"/>
                  </a:lnTo>
                  <a:lnTo>
                    <a:pt x="2278" y="6592"/>
                  </a:lnTo>
                  <a:lnTo>
                    <a:pt x="1745" y="6931"/>
                  </a:lnTo>
                  <a:lnTo>
                    <a:pt x="1212" y="6010"/>
                  </a:lnTo>
                  <a:lnTo>
                    <a:pt x="1745" y="5720"/>
                  </a:lnTo>
                  <a:lnTo>
                    <a:pt x="1891" y="5623"/>
                  </a:lnTo>
                  <a:lnTo>
                    <a:pt x="1987" y="5477"/>
                  </a:lnTo>
                  <a:lnTo>
                    <a:pt x="2036" y="5332"/>
                  </a:lnTo>
                  <a:lnTo>
                    <a:pt x="1987" y="5187"/>
                  </a:lnTo>
                  <a:lnTo>
                    <a:pt x="1939" y="4653"/>
                  </a:lnTo>
                  <a:lnTo>
                    <a:pt x="1987" y="4120"/>
                  </a:lnTo>
                  <a:lnTo>
                    <a:pt x="2036" y="3975"/>
                  </a:lnTo>
                  <a:lnTo>
                    <a:pt x="1987" y="3830"/>
                  </a:lnTo>
                  <a:lnTo>
                    <a:pt x="1891" y="3684"/>
                  </a:lnTo>
                  <a:lnTo>
                    <a:pt x="1745" y="3587"/>
                  </a:lnTo>
                  <a:lnTo>
                    <a:pt x="1212" y="3296"/>
                  </a:lnTo>
                  <a:lnTo>
                    <a:pt x="1745" y="2376"/>
                  </a:lnTo>
                  <a:lnTo>
                    <a:pt x="2278" y="2715"/>
                  </a:lnTo>
                  <a:lnTo>
                    <a:pt x="2424" y="2763"/>
                  </a:lnTo>
                  <a:lnTo>
                    <a:pt x="2714" y="2763"/>
                  </a:lnTo>
                  <a:lnTo>
                    <a:pt x="2860" y="2666"/>
                  </a:lnTo>
                  <a:lnTo>
                    <a:pt x="3296" y="2327"/>
                  </a:lnTo>
                  <a:lnTo>
                    <a:pt x="3781" y="2133"/>
                  </a:lnTo>
                  <a:lnTo>
                    <a:pt x="3926" y="2036"/>
                  </a:lnTo>
                  <a:lnTo>
                    <a:pt x="4023" y="1939"/>
                  </a:lnTo>
                  <a:lnTo>
                    <a:pt x="4071" y="1794"/>
                  </a:lnTo>
                  <a:lnTo>
                    <a:pt x="4120" y="1649"/>
                  </a:lnTo>
                  <a:lnTo>
                    <a:pt x="4120" y="1019"/>
                  </a:lnTo>
                  <a:close/>
                  <a:moveTo>
                    <a:pt x="3587" y="1"/>
                  </a:moveTo>
                  <a:lnTo>
                    <a:pt x="3393" y="49"/>
                  </a:lnTo>
                  <a:lnTo>
                    <a:pt x="3248" y="146"/>
                  </a:lnTo>
                  <a:lnTo>
                    <a:pt x="3151" y="292"/>
                  </a:lnTo>
                  <a:lnTo>
                    <a:pt x="3102" y="534"/>
                  </a:lnTo>
                  <a:lnTo>
                    <a:pt x="3102" y="1309"/>
                  </a:lnTo>
                  <a:lnTo>
                    <a:pt x="2763" y="1455"/>
                  </a:lnTo>
                  <a:lnTo>
                    <a:pt x="2472" y="1649"/>
                  </a:lnTo>
                  <a:lnTo>
                    <a:pt x="1794" y="1261"/>
                  </a:lnTo>
                  <a:lnTo>
                    <a:pt x="1600" y="1212"/>
                  </a:lnTo>
                  <a:lnTo>
                    <a:pt x="1406" y="1212"/>
                  </a:lnTo>
                  <a:lnTo>
                    <a:pt x="1212" y="1309"/>
                  </a:lnTo>
                  <a:lnTo>
                    <a:pt x="1115" y="1455"/>
                  </a:lnTo>
                  <a:lnTo>
                    <a:pt x="97" y="3199"/>
                  </a:lnTo>
                  <a:lnTo>
                    <a:pt x="0" y="3393"/>
                  </a:lnTo>
                  <a:lnTo>
                    <a:pt x="49" y="3587"/>
                  </a:lnTo>
                  <a:lnTo>
                    <a:pt x="97" y="3781"/>
                  </a:lnTo>
                  <a:lnTo>
                    <a:pt x="243" y="3926"/>
                  </a:lnTo>
                  <a:lnTo>
                    <a:pt x="970" y="4314"/>
                  </a:lnTo>
                  <a:lnTo>
                    <a:pt x="921" y="4653"/>
                  </a:lnTo>
                  <a:lnTo>
                    <a:pt x="970" y="4993"/>
                  </a:lnTo>
                  <a:lnTo>
                    <a:pt x="243" y="5429"/>
                  </a:lnTo>
                  <a:lnTo>
                    <a:pt x="97" y="5526"/>
                  </a:lnTo>
                  <a:lnTo>
                    <a:pt x="49" y="5720"/>
                  </a:lnTo>
                  <a:lnTo>
                    <a:pt x="0" y="5914"/>
                  </a:lnTo>
                  <a:lnTo>
                    <a:pt x="97" y="6107"/>
                  </a:lnTo>
                  <a:lnTo>
                    <a:pt x="1115" y="7852"/>
                  </a:lnTo>
                  <a:lnTo>
                    <a:pt x="1212" y="7997"/>
                  </a:lnTo>
                  <a:lnTo>
                    <a:pt x="1406" y="8094"/>
                  </a:lnTo>
                  <a:lnTo>
                    <a:pt x="1600" y="8094"/>
                  </a:lnTo>
                  <a:lnTo>
                    <a:pt x="1794" y="8046"/>
                  </a:lnTo>
                  <a:lnTo>
                    <a:pt x="2472" y="7658"/>
                  </a:lnTo>
                  <a:lnTo>
                    <a:pt x="2763" y="7852"/>
                  </a:lnTo>
                  <a:lnTo>
                    <a:pt x="3102" y="7997"/>
                  </a:lnTo>
                  <a:lnTo>
                    <a:pt x="3102" y="8773"/>
                  </a:lnTo>
                  <a:lnTo>
                    <a:pt x="3151" y="9015"/>
                  </a:lnTo>
                  <a:lnTo>
                    <a:pt x="3248" y="9161"/>
                  </a:lnTo>
                  <a:lnTo>
                    <a:pt x="3393" y="9258"/>
                  </a:lnTo>
                  <a:lnTo>
                    <a:pt x="3587" y="9306"/>
                  </a:lnTo>
                  <a:lnTo>
                    <a:pt x="5622" y="9306"/>
                  </a:lnTo>
                  <a:lnTo>
                    <a:pt x="5816" y="9258"/>
                  </a:lnTo>
                  <a:lnTo>
                    <a:pt x="6010" y="9161"/>
                  </a:lnTo>
                  <a:lnTo>
                    <a:pt x="6107" y="9015"/>
                  </a:lnTo>
                  <a:lnTo>
                    <a:pt x="6155" y="8773"/>
                  </a:lnTo>
                  <a:lnTo>
                    <a:pt x="6155" y="7997"/>
                  </a:lnTo>
                  <a:lnTo>
                    <a:pt x="6446" y="7852"/>
                  </a:lnTo>
                  <a:lnTo>
                    <a:pt x="6737" y="7658"/>
                  </a:lnTo>
                  <a:lnTo>
                    <a:pt x="7464" y="8046"/>
                  </a:lnTo>
                  <a:lnTo>
                    <a:pt x="7609" y="8094"/>
                  </a:lnTo>
                  <a:lnTo>
                    <a:pt x="7803" y="8094"/>
                  </a:lnTo>
                  <a:lnTo>
                    <a:pt x="7997" y="7997"/>
                  </a:lnTo>
                  <a:lnTo>
                    <a:pt x="8143" y="7852"/>
                  </a:lnTo>
                  <a:lnTo>
                    <a:pt x="9160" y="6107"/>
                  </a:lnTo>
                  <a:lnTo>
                    <a:pt x="9209" y="5914"/>
                  </a:lnTo>
                  <a:lnTo>
                    <a:pt x="9209" y="5720"/>
                  </a:lnTo>
                  <a:lnTo>
                    <a:pt x="9112" y="5526"/>
                  </a:lnTo>
                  <a:lnTo>
                    <a:pt x="8966" y="5429"/>
                  </a:lnTo>
                  <a:lnTo>
                    <a:pt x="8288" y="4993"/>
                  </a:lnTo>
                  <a:lnTo>
                    <a:pt x="8288" y="4653"/>
                  </a:lnTo>
                  <a:lnTo>
                    <a:pt x="8288" y="4314"/>
                  </a:lnTo>
                  <a:lnTo>
                    <a:pt x="8966" y="3926"/>
                  </a:lnTo>
                  <a:lnTo>
                    <a:pt x="9112" y="3781"/>
                  </a:lnTo>
                  <a:lnTo>
                    <a:pt x="9209" y="3587"/>
                  </a:lnTo>
                  <a:lnTo>
                    <a:pt x="9209" y="3393"/>
                  </a:lnTo>
                  <a:lnTo>
                    <a:pt x="9160" y="3199"/>
                  </a:lnTo>
                  <a:lnTo>
                    <a:pt x="8143" y="1455"/>
                  </a:lnTo>
                  <a:lnTo>
                    <a:pt x="7997" y="1309"/>
                  </a:lnTo>
                  <a:lnTo>
                    <a:pt x="7803" y="1212"/>
                  </a:lnTo>
                  <a:lnTo>
                    <a:pt x="7609" y="1212"/>
                  </a:lnTo>
                  <a:lnTo>
                    <a:pt x="7464" y="1261"/>
                  </a:lnTo>
                  <a:lnTo>
                    <a:pt x="6737" y="1649"/>
                  </a:lnTo>
                  <a:lnTo>
                    <a:pt x="6446" y="1455"/>
                  </a:lnTo>
                  <a:lnTo>
                    <a:pt x="6155" y="1309"/>
                  </a:lnTo>
                  <a:lnTo>
                    <a:pt x="6155" y="534"/>
                  </a:lnTo>
                  <a:lnTo>
                    <a:pt x="6107" y="292"/>
                  </a:lnTo>
                  <a:lnTo>
                    <a:pt x="6010" y="146"/>
                  </a:lnTo>
                  <a:lnTo>
                    <a:pt x="5816" y="49"/>
                  </a:lnTo>
                  <a:lnTo>
                    <a:pt x="56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58"/>
            <p:cNvSpPr/>
            <p:nvPr/>
          </p:nvSpPr>
          <p:spPr>
            <a:xfrm>
              <a:off x="6981680" y="2888149"/>
              <a:ext cx="69020" cy="67913"/>
            </a:xfrm>
            <a:custGeom>
              <a:rect b="b" l="l" r="r" t="t"/>
              <a:pathLst>
                <a:path extrusionOk="0" h="3005" w="3054">
                  <a:moveTo>
                    <a:pt x="1696" y="1018"/>
                  </a:moveTo>
                  <a:lnTo>
                    <a:pt x="1890" y="1163"/>
                  </a:lnTo>
                  <a:lnTo>
                    <a:pt x="1987" y="1309"/>
                  </a:lnTo>
                  <a:lnTo>
                    <a:pt x="2036" y="1502"/>
                  </a:lnTo>
                  <a:lnTo>
                    <a:pt x="1987" y="1696"/>
                  </a:lnTo>
                  <a:lnTo>
                    <a:pt x="1890" y="1842"/>
                  </a:lnTo>
                  <a:lnTo>
                    <a:pt x="1696" y="1987"/>
                  </a:lnTo>
                  <a:lnTo>
                    <a:pt x="1309" y="1987"/>
                  </a:lnTo>
                  <a:lnTo>
                    <a:pt x="1163" y="1842"/>
                  </a:lnTo>
                  <a:lnTo>
                    <a:pt x="1066" y="1696"/>
                  </a:lnTo>
                  <a:lnTo>
                    <a:pt x="1018" y="1502"/>
                  </a:lnTo>
                  <a:lnTo>
                    <a:pt x="1066" y="1309"/>
                  </a:lnTo>
                  <a:lnTo>
                    <a:pt x="1163" y="1163"/>
                  </a:lnTo>
                  <a:lnTo>
                    <a:pt x="1309" y="1018"/>
                  </a:lnTo>
                  <a:close/>
                  <a:moveTo>
                    <a:pt x="1212" y="0"/>
                  </a:moveTo>
                  <a:lnTo>
                    <a:pt x="921" y="97"/>
                  </a:lnTo>
                  <a:lnTo>
                    <a:pt x="679" y="242"/>
                  </a:lnTo>
                  <a:lnTo>
                    <a:pt x="436" y="436"/>
                  </a:lnTo>
                  <a:lnTo>
                    <a:pt x="242" y="630"/>
                  </a:lnTo>
                  <a:lnTo>
                    <a:pt x="97" y="921"/>
                  </a:lnTo>
                  <a:lnTo>
                    <a:pt x="0" y="1212"/>
                  </a:lnTo>
                  <a:lnTo>
                    <a:pt x="0" y="1502"/>
                  </a:lnTo>
                  <a:lnTo>
                    <a:pt x="0" y="1793"/>
                  </a:lnTo>
                  <a:lnTo>
                    <a:pt x="97" y="2084"/>
                  </a:lnTo>
                  <a:lnTo>
                    <a:pt x="242" y="2375"/>
                  </a:lnTo>
                  <a:lnTo>
                    <a:pt x="436" y="2569"/>
                  </a:lnTo>
                  <a:lnTo>
                    <a:pt x="679" y="2763"/>
                  </a:lnTo>
                  <a:lnTo>
                    <a:pt x="921" y="2908"/>
                  </a:lnTo>
                  <a:lnTo>
                    <a:pt x="1212" y="3005"/>
                  </a:lnTo>
                  <a:lnTo>
                    <a:pt x="1842" y="3005"/>
                  </a:lnTo>
                  <a:lnTo>
                    <a:pt x="2084" y="2908"/>
                  </a:lnTo>
                  <a:lnTo>
                    <a:pt x="2375" y="2763"/>
                  </a:lnTo>
                  <a:lnTo>
                    <a:pt x="2569" y="2569"/>
                  </a:lnTo>
                  <a:lnTo>
                    <a:pt x="2763" y="2375"/>
                  </a:lnTo>
                  <a:lnTo>
                    <a:pt x="2908" y="2084"/>
                  </a:lnTo>
                  <a:lnTo>
                    <a:pt x="3005" y="1793"/>
                  </a:lnTo>
                  <a:lnTo>
                    <a:pt x="3053" y="1502"/>
                  </a:lnTo>
                  <a:lnTo>
                    <a:pt x="3005" y="1212"/>
                  </a:lnTo>
                  <a:lnTo>
                    <a:pt x="2908" y="921"/>
                  </a:lnTo>
                  <a:lnTo>
                    <a:pt x="2763" y="630"/>
                  </a:lnTo>
                  <a:lnTo>
                    <a:pt x="2569" y="436"/>
                  </a:lnTo>
                  <a:lnTo>
                    <a:pt x="2375" y="242"/>
                  </a:lnTo>
                  <a:lnTo>
                    <a:pt x="2084" y="97"/>
                  </a:lnTo>
                  <a:lnTo>
                    <a:pt x="18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 name="Google Shape;687;p58"/>
          <p:cNvGrpSpPr/>
          <p:nvPr/>
        </p:nvGrpSpPr>
        <p:grpSpPr>
          <a:xfrm>
            <a:off x="6862268" y="1255409"/>
            <a:ext cx="392133" cy="392155"/>
            <a:chOff x="7408842" y="2635120"/>
            <a:chExt cx="392133" cy="392155"/>
          </a:xfrm>
        </p:grpSpPr>
        <p:sp>
          <p:nvSpPr>
            <p:cNvPr id="688" name="Google Shape;688;p58"/>
            <p:cNvSpPr/>
            <p:nvPr/>
          </p:nvSpPr>
          <p:spPr>
            <a:xfrm>
              <a:off x="7408842" y="2773138"/>
              <a:ext cx="392133" cy="254137"/>
            </a:xfrm>
            <a:custGeom>
              <a:rect b="b" l="l" r="r" t="t"/>
              <a:pathLst>
                <a:path extrusionOk="0" h="11245" w="17351">
                  <a:moveTo>
                    <a:pt x="14298" y="9160"/>
                  </a:moveTo>
                  <a:lnTo>
                    <a:pt x="14298" y="10226"/>
                  </a:lnTo>
                  <a:lnTo>
                    <a:pt x="3054" y="10226"/>
                  </a:lnTo>
                  <a:lnTo>
                    <a:pt x="3054" y="9160"/>
                  </a:lnTo>
                  <a:close/>
                  <a:moveTo>
                    <a:pt x="15655" y="1018"/>
                  </a:moveTo>
                  <a:lnTo>
                    <a:pt x="15897" y="1066"/>
                  </a:lnTo>
                  <a:lnTo>
                    <a:pt x="16139" y="1212"/>
                  </a:lnTo>
                  <a:lnTo>
                    <a:pt x="16285" y="1406"/>
                  </a:lnTo>
                  <a:lnTo>
                    <a:pt x="16333" y="1696"/>
                  </a:lnTo>
                  <a:lnTo>
                    <a:pt x="16333" y="10226"/>
                  </a:lnTo>
                  <a:lnTo>
                    <a:pt x="15315" y="10226"/>
                  </a:lnTo>
                  <a:lnTo>
                    <a:pt x="15315" y="8675"/>
                  </a:lnTo>
                  <a:lnTo>
                    <a:pt x="15267" y="8482"/>
                  </a:lnTo>
                  <a:lnTo>
                    <a:pt x="15170" y="8288"/>
                  </a:lnTo>
                  <a:lnTo>
                    <a:pt x="15025" y="8191"/>
                  </a:lnTo>
                  <a:lnTo>
                    <a:pt x="14831" y="8142"/>
                  </a:lnTo>
                  <a:lnTo>
                    <a:pt x="2569" y="8142"/>
                  </a:lnTo>
                  <a:lnTo>
                    <a:pt x="2327" y="8191"/>
                  </a:lnTo>
                  <a:lnTo>
                    <a:pt x="2181" y="8288"/>
                  </a:lnTo>
                  <a:lnTo>
                    <a:pt x="2085" y="8482"/>
                  </a:lnTo>
                  <a:lnTo>
                    <a:pt x="2036" y="8675"/>
                  </a:lnTo>
                  <a:lnTo>
                    <a:pt x="2036" y="10226"/>
                  </a:lnTo>
                  <a:lnTo>
                    <a:pt x="1018" y="10226"/>
                  </a:lnTo>
                  <a:lnTo>
                    <a:pt x="1018" y="1696"/>
                  </a:lnTo>
                  <a:lnTo>
                    <a:pt x="1067" y="1406"/>
                  </a:lnTo>
                  <a:lnTo>
                    <a:pt x="1212" y="1212"/>
                  </a:lnTo>
                  <a:lnTo>
                    <a:pt x="1454" y="1066"/>
                  </a:lnTo>
                  <a:lnTo>
                    <a:pt x="1697" y="1018"/>
                  </a:lnTo>
                  <a:close/>
                  <a:moveTo>
                    <a:pt x="1697" y="0"/>
                  </a:moveTo>
                  <a:lnTo>
                    <a:pt x="1358" y="49"/>
                  </a:lnTo>
                  <a:lnTo>
                    <a:pt x="1018" y="146"/>
                  </a:lnTo>
                  <a:lnTo>
                    <a:pt x="776" y="291"/>
                  </a:lnTo>
                  <a:lnTo>
                    <a:pt x="485" y="485"/>
                  </a:lnTo>
                  <a:lnTo>
                    <a:pt x="291" y="727"/>
                  </a:lnTo>
                  <a:lnTo>
                    <a:pt x="146" y="1018"/>
                  </a:lnTo>
                  <a:lnTo>
                    <a:pt x="49" y="1357"/>
                  </a:lnTo>
                  <a:lnTo>
                    <a:pt x="1" y="1696"/>
                  </a:lnTo>
                  <a:lnTo>
                    <a:pt x="1" y="10711"/>
                  </a:lnTo>
                  <a:lnTo>
                    <a:pt x="49" y="10905"/>
                  </a:lnTo>
                  <a:lnTo>
                    <a:pt x="146" y="11099"/>
                  </a:lnTo>
                  <a:lnTo>
                    <a:pt x="340" y="11196"/>
                  </a:lnTo>
                  <a:lnTo>
                    <a:pt x="534" y="11244"/>
                  </a:lnTo>
                  <a:lnTo>
                    <a:pt x="16818" y="11244"/>
                  </a:lnTo>
                  <a:lnTo>
                    <a:pt x="17012" y="11196"/>
                  </a:lnTo>
                  <a:lnTo>
                    <a:pt x="17206" y="11099"/>
                  </a:lnTo>
                  <a:lnTo>
                    <a:pt x="17303" y="10905"/>
                  </a:lnTo>
                  <a:lnTo>
                    <a:pt x="17351" y="10711"/>
                  </a:lnTo>
                  <a:lnTo>
                    <a:pt x="17351" y="1696"/>
                  </a:lnTo>
                  <a:lnTo>
                    <a:pt x="17303" y="1357"/>
                  </a:lnTo>
                  <a:lnTo>
                    <a:pt x="17206" y="1018"/>
                  </a:lnTo>
                  <a:lnTo>
                    <a:pt x="17060" y="727"/>
                  </a:lnTo>
                  <a:lnTo>
                    <a:pt x="16866" y="485"/>
                  </a:lnTo>
                  <a:lnTo>
                    <a:pt x="16576" y="291"/>
                  </a:lnTo>
                  <a:lnTo>
                    <a:pt x="16333" y="146"/>
                  </a:lnTo>
                  <a:lnTo>
                    <a:pt x="15994" y="49"/>
                  </a:lnTo>
                  <a:lnTo>
                    <a:pt x="156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58"/>
            <p:cNvSpPr/>
            <p:nvPr/>
          </p:nvSpPr>
          <p:spPr>
            <a:xfrm>
              <a:off x="7685964" y="2819129"/>
              <a:ext cx="23007" cy="23029"/>
            </a:xfrm>
            <a:custGeom>
              <a:rect b="b" l="l" r="r" t="t"/>
              <a:pathLst>
                <a:path extrusionOk="0" h="1019" w="1018">
                  <a:moveTo>
                    <a:pt x="291" y="1"/>
                  </a:moveTo>
                  <a:lnTo>
                    <a:pt x="146" y="146"/>
                  </a:lnTo>
                  <a:lnTo>
                    <a:pt x="49" y="292"/>
                  </a:lnTo>
                  <a:lnTo>
                    <a:pt x="0" y="485"/>
                  </a:lnTo>
                  <a:lnTo>
                    <a:pt x="49" y="679"/>
                  </a:lnTo>
                  <a:lnTo>
                    <a:pt x="146" y="873"/>
                  </a:lnTo>
                  <a:lnTo>
                    <a:pt x="291" y="970"/>
                  </a:lnTo>
                  <a:lnTo>
                    <a:pt x="533" y="1018"/>
                  </a:lnTo>
                  <a:lnTo>
                    <a:pt x="727" y="970"/>
                  </a:lnTo>
                  <a:lnTo>
                    <a:pt x="873" y="873"/>
                  </a:lnTo>
                  <a:lnTo>
                    <a:pt x="969" y="679"/>
                  </a:lnTo>
                  <a:lnTo>
                    <a:pt x="1018" y="485"/>
                  </a:lnTo>
                  <a:lnTo>
                    <a:pt x="969" y="292"/>
                  </a:lnTo>
                  <a:lnTo>
                    <a:pt x="873" y="146"/>
                  </a:lnTo>
                  <a:lnTo>
                    <a:pt x="7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58"/>
            <p:cNvSpPr/>
            <p:nvPr/>
          </p:nvSpPr>
          <p:spPr>
            <a:xfrm>
              <a:off x="7454856" y="2819129"/>
              <a:ext cx="104073" cy="23029"/>
            </a:xfrm>
            <a:custGeom>
              <a:rect b="b" l="l" r="r" t="t"/>
              <a:pathLst>
                <a:path extrusionOk="0" h="1019" w="4605">
                  <a:moveTo>
                    <a:pt x="533" y="1"/>
                  </a:moveTo>
                  <a:lnTo>
                    <a:pt x="291" y="49"/>
                  </a:lnTo>
                  <a:lnTo>
                    <a:pt x="145" y="146"/>
                  </a:lnTo>
                  <a:lnTo>
                    <a:pt x="49" y="292"/>
                  </a:lnTo>
                  <a:lnTo>
                    <a:pt x="0" y="485"/>
                  </a:lnTo>
                  <a:lnTo>
                    <a:pt x="49" y="679"/>
                  </a:lnTo>
                  <a:lnTo>
                    <a:pt x="145" y="873"/>
                  </a:lnTo>
                  <a:lnTo>
                    <a:pt x="291" y="970"/>
                  </a:lnTo>
                  <a:lnTo>
                    <a:pt x="533" y="1018"/>
                  </a:lnTo>
                  <a:lnTo>
                    <a:pt x="4071" y="1018"/>
                  </a:lnTo>
                  <a:lnTo>
                    <a:pt x="4265" y="970"/>
                  </a:lnTo>
                  <a:lnTo>
                    <a:pt x="4459" y="873"/>
                  </a:lnTo>
                  <a:lnTo>
                    <a:pt x="4556" y="679"/>
                  </a:lnTo>
                  <a:lnTo>
                    <a:pt x="4604" y="485"/>
                  </a:lnTo>
                  <a:lnTo>
                    <a:pt x="4556" y="292"/>
                  </a:lnTo>
                  <a:lnTo>
                    <a:pt x="4459" y="146"/>
                  </a:lnTo>
                  <a:lnTo>
                    <a:pt x="4265" y="49"/>
                  </a:lnTo>
                  <a:lnTo>
                    <a:pt x="40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8"/>
            <p:cNvSpPr/>
            <p:nvPr/>
          </p:nvSpPr>
          <p:spPr>
            <a:xfrm>
              <a:off x="7454856" y="2865142"/>
              <a:ext cx="208123" cy="69020"/>
            </a:xfrm>
            <a:custGeom>
              <a:rect b="b" l="l" r="r" t="t"/>
              <a:pathLst>
                <a:path extrusionOk="0" h="3054" w="9209">
                  <a:moveTo>
                    <a:pt x="8191" y="1018"/>
                  </a:moveTo>
                  <a:lnTo>
                    <a:pt x="8191" y="2036"/>
                  </a:lnTo>
                  <a:lnTo>
                    <a:pt x="1018" y="2036"/>
                  </a:lnTo>
                  <a:lnTo>
                    <a:pt x="1018" y="1018"/>
                  </a:lnTo>
                  <a:close/>
                  <a:moveTo>
                    <a:pt x="533" y="0"/>
                  </a:moveTo>
                  <a:lnTo>
                    <a:pt x="291" y="49"/>
                  </a:lnTo>
                  <a:lnTo>
                    <a:pt x="145" y="146"/>
                  </a:lnTo>
                  <a:lnTo>
                    <a:pt x="49" y="340"/>
                  </a:lnTo>
                  <a:lnTo>
                    <a:pt x="0" y="533"/>
                  </a:lnTo>
                  <a:lnTo>
                    <a:pt x="0" y="2569"/>
                  </a:lnTo>
                  <a:lnTo>
                    <a:pt x="49" y="2763"/>
                  </a:lnTo>
                  <a:lnTo>
                    <a:pt x="145" y="2908"/>
                  </a:lnTo>
                  <a:lnTo>
                    <a:pt x="291" y="3005"/>
                  </a:lnTo>
                  <a:lnTo>
                    <a:pt x="533" y="3054"/>
                  </a:lnTo>
                  <a:lnTo>
                    <a:pt x="8724" y="3054"/>
                  </a:lnTo>
                  <a:lnTo>
                    <a:pt x="8918" y="3005"/>
                  </a:lnTo>
                  <a:lnTo>
                    <a:pt x="9063" y="2908"/>
                  </a:lnTo>
                  <a:lnTo>
                    <a:pt x="9160" y="2763"/>
                  </a:lnTo>
                  <a:lnTo>
                    <a:pt x="9208" y="2569"/>
                  </a:lnTo>
                  <a:lnTo>
                    <a:pt x="9208" y="533"/>
                  </a:lnTo>
                  <a:lnTo>
                    <a:pt x="9160" y="340"/>
                  </a:lnTo>
                  <a:lnTo>
                    <a:pt x="9063" y="146"/>
                  </a:lnTo>
                  <a:lnTo>
                    <a:pt x="8918" y="49"/>
                  </a:lnTo>
                  <a:lnTo>
                    <a:pt x="87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8"/>
            <p:cNvSpPr/>
            <p:nvPr/>
          </p:nvSpPr>
          <p:spPr>
            <a:xfrm>
              <a:off x="7685964" y="2865142"/>
              <a:ext cx="69020" cy="69020"/>
            </a:xfrm>
            <a:custGeom>
              <a:rect b="b" l="l" r="r" t="t"/>
              <a:pathLst>
                <a:path extrusionOk="0" h="3054" w="3054">
                  <a:moveTo>
                    <a:pt x="2036" y="1018"/>
                  </a:moveTo>
                  <a:lnTo>
                    <a:pt x="2036" y="2036"/>
                  </a:lnTo>
                  <a:lnTo>
                    <a:pt x="1018" y="2036"/>
                  </a:lnTo>
                  <a:lnTo>
                    <a:pt x="1018" y="1018"/>
                  </a:lnTo>
                  <a:close/>
                  <a:moveTo>
                    <a:pt x="533" y="0"/>
                  </a:moveTo>
                  <a:lnTo>
                    <a:pt x="339" y="49"/>
                  </a:lnTo>
                  <a:lnTo>
                    <a:pt x="146" y="146"/>
                  </a:lnTo>
                  <a:lnTo>
                    <a:pt x="49" y="340"/>
                  </a:lnTo>
                  <a:lnTo>
                    <a:pt x="0" y="533"/>
                  </a:lnTo>
                  <a:lnTo>
                    <a:pt x="0" y="2569"/>
                  </a:lnTo>
                  <a:lnTo>
                    <a:pt x="49" y="2763"/>
                  </a:lnTo>
                  <a:lnTo>
                    <a:pt x="146" y="2908"/>
                  </a:lnTo>
                  <a:lnTo>
                    <a:pt x="339" y="3005"/>
                  </a:lnTo>
                  <a:lnTo>
                    <a:pt x="533" y="3054"/>
                  </a:lnTo>
                  <a:lnTo>
                    <a:pt x="2569" y="3054"/>
                  </a:lnTo>
                  <a:lnTo>
                    <a:pt x="2763" y="3005"/>
                  </a:lnTo>
                  <a:lnTo>
                    <a:pt x="2908" y="2908"/>
                  </a:lnTo>
                  <a:lnTo>
                    <a:pt x="3005" y="2763"/>
                  </a:lnTo>
                  <a:lnTo>
                    <a:pt x="3053" y="2569"/>
                  </a:lnTo>
                  <a:lnTo>
                    <a:pt x="3053" y="533"/>
                  </a:lnTo>
                  <a:lnTo>
                    <a:pt x="3005" y="340"/>
                  </a:lnTo>
                  <a:lnTo>
                    <a:pt x="2908" y="146"/>
                  </a:lnTo>
                  <a:lnTo>
                    <a:pt x="2763" y="49"/>
                  </a:lnTo>
                  <a:lnTo>
                    <a:pt x="25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8"/>
            <p:cNvSpPr/>
            <p:nvPr/>
          </p:nvSpPr>
          <p:spPr>
            <a:xfrm>
              <a:off x="7408842" y="2635120"/>
              <a:ext cx="392133" cy="115034"/>
            </a:xfrm>
            <a:custGeom>
              <a:rect b="b" l="l" r="r" t="t"/>
              <a:pathLst>
                <a:path extrusionOk="0" h="5090" w="17351">
                  <a:moveTo>
                    <a:pt x="12601" y="1018"/>
                  </a:moveTo>
                  <a:lnTo>
                    <a:pt x="12601" y="1988"/>
                  </a:lnTo>
                  <a:lnTo>
                    <a:pt x="3393" y="1988"/>
                  </a:lnTo>
                  <a:lnTo>
                    <a:pt x="3393" y="1018"/>
                  </a:lnTo>
                  <a:close/>
                  <a:moveTo>
                    <a:pt x="13619" y="1358"/>
                  </a:moveTo>
                  <a:lnTo>
                    <a:pt x="15800" y="2521"/>
                  </a:lnTo>
                  <a:lnTo>
                    <a:pt x="13619" y="3684"/>
                  </a:lnTo>
                  <a:lnTo>
                    <a:pt x="13619" y="1358"/>
                  </a:lnTo>
                  <a:close/>
                  <a:moveTo>
                    <a:pt x="2375" y="1018"/>
                  </a:moveTo>
                  <a:lnTo>
                    <a:pt x="2375" y="4072"/>
                  </a:lnTo>
                  <a:lnTo>
                    <a:pt x="1503" y="4072"/>
                  </a:lnTo>
                  <a:lnTo>
                    <a:pt x="1309" y="4023"/>
                  </a:lnTo>
                  <a:lnTo>
                    <a:pt x="1164" y="3926"/>
                  </a:lnTo>
                  <a:lnTo>
                    <a:pt x="1067" y="3781"/>
                  </a:lnTo>
                  <a:lnTo>
                    <a:pt x="1018" y="3587"/>
                  </a:lnTo>
                  <a:lnTo>
                    <a:pt x="1018" y="1503"/>
                  </a:lnTo>
                  <a:lnTo>
                    <a:pt x="1067" y="1309"/>
                  </a:lnTo>
                  <a:lnTo>
                    <a:pt x="1164" y="1164"/>
                  </a:lnTo>
                  <a:lnTo>
                    <a:pt x="1309" y="1067"/>
                  </a:lnTo>
                  <a:lnTo>
                    <a:pt x="1503" y="1018"/>
                  </a:lnTo>
                  <a:close/>
                  <a:moveTo>
                    <a:pt x="12601" y="3005"/>
                  </a:moveTo>
                  <a:lnTo>
                    <a:pt x="12601" y="4072"/>
                  </a:lnTo>
                  <a:lnTo>
                    <a:pt x="3393" y="4072"/>
                  </a:lnTo>
                  <a:lnTo>
                    <a:pt x="3393" y="3005"/>
                  </a:lnTo>
                  <a:close/>
                  <a:moveTo>
                    <a:pt x="1503" y="1"/>
                  </a:moveTo>
                  <a:lnTo>
                    <a:pt x="1212" y="49"/>
                  </a:lnTo>
                  <a:lnTo>
                    <a:pt x="921" y="98"/>
                  </a:lnTo>
                  <a:lnTo>
                    <a:pt x="679" y="243"/>
                  </a:lnTo>
                  <a:lnTo>
                    <a:pt x="437" y="437"/>
                  </a:lnTo>
                  <a:lnTo>
                    <a:pt x="243" y="679"/>
                  </a:lnTo>
                  <a:lnTo>
                    <a:pt x="146" y="921"/>
                  </a:lnTo>
                  <a:lnTo>
                    <a:pt x="49" y="1212"/>
                  </a:lnTo>
                  <a:lnTo>
                    <a:pt x="1" y="1503"/>
                  </a:lnTo>
                  <a:lnTo>
                    <a:pt x="1" y="3587"/>
                  </a:lnTo>
                  <a:lnTo>
                    <a:pt x="49" y="3878"/>
                  </a:lnTo>
                  <a:lnTo>
                    <a:pt x="146" y="4169"/>
                  </a:lnTo>
                  <a:lnTo>
                    <a:pt x="243" y="4411"/>
                  </a:lnTo>
                  <a:lnTo>
                    <a:pt x="437" y="4653"/>
                  </a:lnTo>
                  <a:lnTo>
                    <a:pt x="679" y="4799"/>
                  </a:lnTo>
                  <a:lnTo>
                    <a:pt x="921" y="4944"/>
                  </a:lnTo>
                  <a:lnTo>
                    <a:pt x="1212" y="5041"/>
                  </a:lnTo>
                  <a:lnTo>
                    <a:pt x="1503" y="5089"/>
                  </a:lnTo>
                  <a:lnTo>
                    <a:pt x="13135" y="5089"/>
                  </a:lnTo>
                  <a:lnTo>
                    <a:pt x="13231" y="5041"/>
                  </a:lnTo>
                  <a:lnTo>
                    <a:pt x="13377" y="4993"/>
                  </a:lnTo>
                  <a:lnTo>
                    <a:pt x="17060" y="2957"/>
                  </a:lnTo>
                  <a:lnTo>
                    <a:pt x="17206" y="2860"/>
                  </a:lnTo>
                  <a:lnTo>
                    <a:pt x="17254" y="2763"/>
                  </a:lnTo>
                  <a:lnTo>
                    <a:pt x="17351" y="2618"/>
                  </a:lnTo>
                  <a:lnTo>
                    <a:pt x="17351" y="2521"/>
                  </a:lnTo>
                  <a:lnTo>
                    <a:pt x="17303" y="2375"/>
                  </a:lnTo>
                  <a:lnTo>
                    <a:pt x="17254" y="2230"/>
                  </a:lnTo>
                  <a:lnTo>
                    <a:pt x="17206" y="2133"/>
                  </a:lnTo>
                  <a:lnTo>
                    <a:pt x="17060" y="2036"/>
                  </a:lnTo>
                  <a:lnTo>
                    <a:pt x="13377" y="49"/>
                  </a:lnTo>
                  <a:lnTo>
                    <a:pt x="132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8"/>
            <p:cNvSpPr/>
            <p:nvPr/>
          </p:nvSpPr>
          <p:spPr>
            <a:xfrm>
              <a:off x="7731955" y="2819129"/>
              <a:ext cx="23029" cy="23029"/>
            </a:xfrm>
            <a:custGeom>
              <a:rect b="b" l="l" r="r" t="t"/>
              <a:pathLst>
                <a:path extrusionOk="0" h="1019" w="1019">
                  <a:moveTo>
                    <a:pt x="292" y="1"/>
                  </a:moveTo>
                  <a:lnTo>
                    <a:pt x="146" y="146"/>
                  </a:lnTo>
                  <a:lnTo>
                    <a:pt x="49" y="292"/>
                  </a:lnTo>
                  <a:lnTo>
                    <a:pt x="1" y="485"/>
                  </a:lnTo>
                  <a:lnTo>
                    <a:pt x="49" y="679"/>
                  </a:lnTo>
                  <a:lnTo>
                    <a:pt x="146" y="873"/>
                  </a:lnTo>
                  <a:lnTo>
                    <a:pt x="292" y="970"/>
                  </a:lnTo>
                  <a:lnTo>
                    <a:pt x="485" y="1018"/>
                  </a:lnTo>
                  <a:lnTo>
                    <a:pt x="728" y="970"/>
                  </a:lnTo>
                  <a:lnTo>
                    <a:pt x="873" y="873"/>
                  </a:lnTo>
                  <a:lnTo>
                    <a:pt x="970" y="679"/>
                  </a:lnTo>
                  <a:lnTo>
                    <a:pt x="1018" y="485"/>
                  </a:lnTo>
                  <a:lnTo>
                    <a:pt x="970" y="292"/>
                  </a:lnTo>
                  <a:lnTo>
                    <a:pt x="873" y="146"/>
                  </a:lnTo>
                  <a:lnTo>
                    <a:pt x="7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 name="Google Shape;695;p58"/>
          <p:cNvGrpSpPr/>
          <p:nvPr/>
        </p:nvGrpSpPr>
        <p:grpSpPr>
          <a:xfrm>
            <a:off x="4470898" y="2988579"/>
            <a:ext cx="369148" cy="392133"/>
            <a:chOff x="6042989" y="3315312"/>
            <a:chExt cx="369148" cy="392133"/>
          </a:xfrm>
        </p:grpSpPr>
        <p:sp>
          <p:nvSpPr>
            <p:cNvPr id="696" name="Google Shape;696;p58"/>
            <p:cNvSpPr/>
            <p:nvPr/>
          </p:nvSpPr>
          <p:spPr>
            <a:xfrm>
              <a:off x="6193053" y="3409509"/>
              <a:ext cx="69020" cy="69020"/>
            </a:xfrm>
            <a:custGeom>
              <a:rect b="b" l="l" r="r" t="t"/>
              <a:pathLst>
                <a:path extrusionOk="0" h="3054" w="3054">
                  <a:moveTo>
                    <a:pt x="1503" y="1018"/>
                  </a:moveTo>
                  <a:lnTo>
                    <a:pt x="1697" y="1066"/>
                  </a:lnTo>
                  <a:lnTo>
                    <a:pt x="1890" y="1163"/>
                  </a:lnTo>
                  <a:lnTo>
                    <a:pt x="1987" y="1357"/>
                  </a:lnTo>
                  <a:lnTo>
                    <a:pt x="2036" y="1551"/>
                  </a:lnTo>
                  <a:lnTo>
                    <a:pt x="1987" y="1745"/>
                  </a:lnTo>
                  <a:lnTo>
                    <a:pt x="1890" y="1890"/>
                  </a:lnTo>
                  <a:lnTo>
                    <a:pt x="1697" y="1987"/>
                  </a:lnTo>
                  <a:lnTo>
                    <a:pt x="1503" y="2036"/>
                  </a:lnTo>
                  <a:lnTo>
                    <a:pt x="1309" y="1987"/>
                  </a:lnTo>
                  <a:lnTo>
                    <a:pt x="1163" y="1890"/>
                  </a:lnTo>
                  <a:lnTo>
                    <a:pt x="1018" y="1745"/>
                  </a:lnTo>
                  <a:lnTo>
                    <a:pt x="1018" y="1551"/>
                  </a:lnTo>
                  <a:lnTo>
                    <a:pt x="1018" y="1357"/>
                  </a:lnTo>
                  <a:lnTo>
                    <a:pt x="1163" y="1163"/>
                  </a:lnTo>
                  <a:lnTo>
                    <a:pt x="1309" y="1066"/>
                  </a:lnTo>
                  <a:lnTo>
                    <a:pt x="1503" y="1018"/>
                  </a:lnTo>
                  <a:close/>
                  <a:moveTo>
                    <a:pt x="1503" y="0"/>
                  </a:moveTo>
                  <a:lnTo>
                    <a:pt x="1212" y="49"/>
                  </a:lnTo>
                  <a:lnTo>
                    <a:pt x="921" y="146"/>
                  </a:lnTo>
                  <a:lnTo>
                    <a:pt x="679" y="291"/>
                  </a:lnTo>
                  <a:lnTo>
                    <a:pt x="436" y="436"/>
                  </a:lnTo>
                  <a:lnTo>
                    <a:pt x="243" y="679"/>
                  </a:lnTo>
                  <a:lnTo>
                    <a:pt x="97" y="921"/>
                  </a:lnTo>
                  <a:lnTo>
                    <a:pt x="0" y="1212"/>
                  </a:lnTo>
                  <a:lnTo>
                    <a:pt x="0" y="1551"/>
                  </a:lnTo>
                  <a:lnTo>
                    <a:pt x="0" y="1842"/>
                  </a:lnTo>
                  <a:lnTo>
                    <a:pt x="97" y="2133"/>
                  </a:lnTo>
                  <a:lnTo>
                    <a:pt x="243" y="2375"/>
                  </a:lnTo>
                  <a:lnTo>
                    <a:pt x="436" y="2617"/>
                  </a:lnTo>
                  <a:lnTo>
                    <a:pt x="679" y="2811"/>
                  </a:lnTo>
                  <a:lnTo>
                    <a:pt x="921" y="2957"/>
                  </a:lnTo>
                  <a:lnTo>
                    <a:pt x="1212" y="3005"/>
                  </a:lnTo>
                  <a:lnTo>
                    <a:pt x="1503" y="3054"/>
                  </a:lnTo>
                  <a:lnTo>
                    <a:pt x="1794" y="3005"/>
                  </a:lnTo>
                  <a:lnTo>
                    <a:pt x="2084" y="2957"/>
                  </a:lnTo>
                  <a:lnTo>
                    <a:pt x="2375" y="2811"/>
                  </a:lnTo>
                  <a:lnTo>
                    <a:pt x="2569" y="2617"/>
                  </a:lnTo>
                  <a:lnTo>
                    <a:pt x="2763" y="2375"/>
                  </a:lnTo>
                  <a:lnTo>
                    <a:pt x="2908" y="2133"/>
                  </a:lnTo>
                  <a:lnTo>
                    <a:pt x="3005" y="1842"/>
                  </a:lnTo>
                  <a:lnTo>
                    <a:pt x="3054" y="1551"/>
                  </a:lnTo>
                  <a:lnTo>
                    <a:pt x="3005" y="1212"/>
                  </a:lnTo>
                  <a:lnTo>
                    <a:pt x="2908" y="921"/>
                  </a:lnTo>
                  <a:lnTo>
                    <a:pt x="2763" y="679"/>
                  </a:lnTo>
                  <a:lnTo>
                    <a:pt x="2569" y="436"/>
                  </a:lnTo>
                  <a:lnTo>
                    <a:pt x="2375" y="291"/>
                  </a:lnTo>
                  <a:lnTo>
                    <a:pt x="2084" y="146"/>
                  </a:lnTo>
                  <a:lnTo>
                    <a:pt x="1794" y="49"/>
                  </a:lnTo>
                  <a:lnTo>
                    <a:pt x="15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8"/>
            <p:cNvSpPr/>
            <p:nvPr/>
          </p:nvSpPr>
          <p:spPr>
            <a:xfrm>
              <a:off x="6042989" y="3315312"/>
              <a:ext cx="369148" cy="392133"/>
            </a:xfrm>
            <a:custGeom>
              <a:rect b="b" l="l" r="r" t="t"/>
              <a:pathLst>
                <a:path extrusionOk="0" h="17351" w="16334">
                  <a:moveTo>
                    <a:pt x="4508" y="7318"/>
                  </a:moveTo>
                  <a:lnTo>
                    <a:pt x="4653" y="8336"/>
                  </a:lnTo>
                  <a:lnTo>
                    <a:pt x="4847" y="9306"/>
                  </a:lnTo>
                  <a:lnTo>
                    <a:pt x="3490" y="9306"/>
                  </a:lnTo>
                  <a:lnTo>
                    <a:pt x="3490" y="8675"/>
                  </a:lnTo>
                  <a:lnTo>
                    <a:pt x="3539" y="8433"/>
                  </a:lnTo>
                  <a:lnTo>
                    <a:pt x="3587" y="8239"/>
                  </a:lnTo>
                  <a:lnTo>
                    <a:pt x="3684" y="7997"/>
                  </a:lnTo>
                  <a:lnTo>
                    <a:pt x="3781" y="7852"/>
                  </a:lnTo>
                  <a:lnTo>
                    <a:pt x="3926" y="7658"/>
                  </a:lnTo>
                  <a:lnTo>
                    <a:pt x="4120" y="7512"/>
                  </a:lnTo>
                  <a:lnTo>
                    <a:pt x="4314" y="7415"/>
                  </a:lnTo>
                  <a:lnTo>
                    <a:pt x="4508" y="7318"/>
                  </a:lnTo>
                  <a:close/>
                  <a:moveTo>
                    <a:pt x="8143" y="1163"/>
                  </a:moveTo>
                  <a:lnTo>
                    <a:pt x="8482" y="1454"/>
                  </a:lnTo>
                  <a:lnTo>
                    <a:pt x="8870" y="1890"/>
                  </a:lnTo>
                  <a:lnTo>
                    <a:pt x="9306" y="2424"/>
                  </a:lnTo>
                  <a:lnTo>
                    <a:pt x="9742" y="3102"/>
                  </a:lnTo>
                  <a:lnTo>
                    <a:pt x="10130" y="3829"/>
                  </a:lnTo>
                  <a:lnTo>
                    <a:pt x="10324" y="4265"/>
                  </a:lnTo>
                  <a:lnTo>
                    <a:pt x="10469" y="4701"/>
                  </a:lnTo>
                  <a:lnTo>
                    <a:pt x="10566" y="5186"/>
                  </a:lnTo>
                  <a:lnTo>
                    <a:pt x="10663" y="5671"/>
                  </a:lnTo>
                  <a:lnTo>
                    <a:pt x="10760" y="6204"/>
                  </a:lnTo>
                  <a:lnTo>
                    <a:pt x="10760" y="6737"/>
                  </a:lnTo>
                  <a:lnTo>
                    <a:pt x="10760" y="7415"/>
                  </a:lnTo>
                  <a:lnTo>
                    <a:pt x="10663" y="8045"/>
                  </a:lnTo>
                  <a:lnTo>
                    <a:pt x="10566" y="8675"/>
                  </a:lnTo>
                  <a:lnTo>
                    <a:pt x="10421" y="9306"/>
                  </a:lnTo>
                  <a:lnTo>
                    <a:pt x="5865" y="9306"/>
                  </a:lnTo>
                  <a:lnTo>
                    <a:pt x="5719" y="8675"/>
                  </a:lnTo>
                  <a:lnTo>
                    <a:pt x="5623" y="8045"/>
                  </a:lnTo>
                  <a:lnTo>
                    <a:pt x="5574" y="7415"/>
                  </a:lnTo>
                  <a:lnTo>
                    <a:pt x="5526" y="6737"/>
                  </a:lnTo>
                  <a:lnTo>
                    <a:pt x="5574" y="6010"/>
                  </a:lnTo>
                  <a:lnTo>
                    <a:pt x="5671" y="5234"/>
                  </a:lnTo>
                  <a:lnTo>
                    <a:pt x="5913" y="4508"/>
                  </a:lnTo>
                  <a:lnTo>
                    <a:pt x="6156" y="3829"/>
                  </a:lnTo>
                  <a:lnTo>
                    <a:pt x="6350" y="3490"/>
                  </a:lnTo>
                  <a:lnTo>
                    <a:pt x="6543" y="3102"/>
                  </a:lnTo>
                  <a:lnTo>
                    <a:pt x="7076" y="2327"/>
                  </a:lnTo>
                  <a:lnTo>
                    <a:pt x="7658" y="1648"/>
                  </a:lnTo>
                  <a:lnTo>
                    <a:pt x="8143" y="1163"/>
                  </a:lnTo>
                  <a:close/>
                  <a:moveTo>
                    <a:pt x="11778" y="7318"/>
                  </a:moveTo>
                  <a:lnTo>
                    <a:pt x="11971" y="7415"/>
                  </a:lnTo>
                  <a:lnTo>
                    <a:pt x="12165" y="7512"/>
                  </a:lnTo>
                  <a:lnTo>
                    <a:pt x="12359" y="7658"/>
                  </a:lnTo>
                  <a:lnTo>
                    <a:pt x="12505" y="7852"/>
                  </a:lnTo>
                  <a:lnTo>
                    <a:pt x="12602" y="7997"/>
                  </a:lnTo>
                  <a:lnTo>
                    <a:pt x="12698" y="8239"/>
                  </a:lnTo>
                  <a:lnTo>
                    <a:pt x="12747" y="8433"/>
                  </a:lnTo>
                  <a:lnTo>
                    <a:pt x="12795" y="8675"/>
                  </a:lnTo>
                  <a:lnTo>
                    <a:pt x="12795" y="9306"/>
                  </a:lnTo>
                  <a:lnTo>
                    <a:pt x="11487" y="9306"/>
                  </a:lnTo>
                  <a:lnTo>
                    <a:pt x="11681" y="8336"/>
                  </a:lnTo>
                  <a:lnTo>
                    <a:pt x="11778" y="7318"/>
                  </a:lnTo>
                  <a:close/>
                  <a:moveTo>
                    <a:pt x="10275" y="10323"/>
                  </a:moveTo>
                  <a:lnTo>
                    <a:pt x="10275" y="11341"/>
                  </a:lnTo>
                  <a:lnTo>
                    <a:pt x="6010" y="11341"/>
                  </a:lnTo>
                  <a:lnTo>
                    <a:pt x="6010" y="10323"/>
                  </a:lnTo>
                  <a:close/>
                  <a:moveTo>
                    <a:pt x="4992" y="4071"/>
                  </a:moveTo>
                  <a:lnTo>
                    <a:pt x="4799" y="4604"/>
                  </a:lnTo>
                  <a:lnTo>
                    <a:pt x="4653" y="5186"/>
                  </a:lnTo>
                  <a:lnTo>
                    <a:pt x="4605" y="5719"/>
                  </a:lnTo>
                  <a:lnTo>
                    <a:pt x="4508" y="6301"/>
                  </a:lnTo>
                  <a:lnTo>
                    <a:pt x="4120" y="6398"/>
                  </a:lnTo>
                  <a:lnTo>
                    <a:pt x="3732" y="6592"/>
                  </a:lnTo>
                  <a:lnTo>
                    <a:pt x="3393" y="6785"/>
                  </a:lnTo>
                  <a:lnTo>
                    <a:pt x="3102" y="7125"/>
                  </a:lnTo>
                  <a:lnTo>
                    <a:pt x="2812" y="7464"/>
                  </a:lnTo>
                  <a:lnTo>
                    <a:pt x="2666" y="7852"/>
                  </a:lnTo>
                  <a:lnTo>
                    <a:pt x="2521" y="8239"/>
                  </a:lnTo>
                  <a:lnTo>
                    <a:pt x="2472" y="8675"/>
                  </a:lnTo>
                  <a:lnTo>
                    <a:pt x="2472" y="9790"/>
                  </a:lnTo>
                  <a:lnTo>
                    <a:pt x="2521" y="9984"/>
                  </a:lnTo>
                  <a:lnTo>
                    <a:pt x="2666" y="10178"/>
                  </a:lnTo>
                  <a:lnTo>
                    <a:pt x="2812" y="10275"/>
                  </a:lnTo>
                  <a:lnTo>
                    <a:pt x="3005" y="10323"/>
                  </a:lnTo>
                  <a:lnTo>
                    <a:pt x="4992" y="10323"/>
                  </a:lnTo>
                  <a:lnTo>
                    <a:pt x="4992" y="11826"/>
                  </a:lnTo>
                  <a:lnTo>
                    <a:pt x="5041" y="12020"/>
                  </a:lnTo>
                  <a:lnTo>
                    <a:pt x="5138" y="12213"/>
                  </a:lnTo>
                  <a:lnTo>
                    <a:pt x="5332" y="12310"/>
                  </a:lnTo>
                  <a:lnTo>
                    <a:pt x="5526" y="12359"/>
                  </a:lnTo>
                  <a:lnTo>
                    <a:pt x="6689" y="12359"/>
                  </a:lnTo>
                  <a:lnTo>
                    <a:pt x="6495" y="12795"/>
                  </a:lnTo>
                  <a:lnTo>
                    <a:pt x="6398" y="13086"/>
                  </a:lnTo>
                  <a:lnTo>
                    <a:pt x="6204" y="13328"/>
                  </a:lnTo>
                  <a:lnTo>
                    <a:pt x="6010" y="13570"/>
                  </a:lnTo>
                  <a:lnTo>
                    <a:pt x="5768" y="13764"/>
                  </a:lnTo>
                  <a:lnTo>
                    <a:pt x="5429" y="13958"/>
                  </a:lnTo>
                  <a:lnTo>
                    <a:pt x="5089" y="14152"/>
                  </a:lnTo>
                  <a:lnTo>
                    <a:pt x="1018" y="14152"/>
                  </a:lnTo>
                  <a:lnTo>
                    <a:pt x="1018" y="4071"/>
                  </a:lnTo>
                  <a:close/>
                  <a:moveTo>
                    <a:pt x="8579" y="12359"/>
                  </a:moveTo>
                  <a:lnTo>
                    <a:pt x="8676" y="12747"/>
                  </a:lnTo>
                  <a:lnTo>
                    <a:pt x="8870" y="13231"/>
                  </a:lnTo>
                  <a:lnTo>
                    <a:pt x="9112" y="13716"/>
                  </a:lnTo>
                  <a:lnTo>
                    <a:pt x="9451" y="14152"/>
                  </a:lnTo>
                  <a:lnTo>
                    <a:pt x="6883" y="14152"/>
                  </a:lnTo>
                  <a:lnTo>
                    <a:pt x="7173" y="13716"/>
                  </a:lnTo>
                  <a:lnTo>
                    <a:pt x="7464" y="13231"/>
                  </a:lnTo>
                  <a:lnTo>
                    <a:pt x="7610" y="12747"/>
                  </a:lnTo>
                  <a:lnTo>
                    <a:pt x="7755" y="12359"/>
                  </a:lnTo>
                  <a:close/>
                  <a:moveTo>
                    <a:pt x="15316" y="4071"/>
                  </a:moveTo>
                  <a:lnTo>
                    <a:pt x="15316" y="14152"/>
                  </a:lnTo>
                  <a:lnTo>
                    <a:pt x="11196" y="14152"/>
                  </a:lnTo>
                  <a:lnTo>
                    <a:pt x="10857" y="13958"/>
                  </a:lnTo>
                  <a:lnTo>
                    <a:pt x="10566" y="13764"/>
                  </a:lnTo>
                  <a:lnTo>
                    <a:pt x="10275" y="13570"/>
                  </a:lnTo>
                  <a:lnTo>
                    <a:pt x="10081" y="13328"/>
                  </a:lnTo>
                  <a:lnTo>
                    <a:pt x="9936" y="13086"/>
                  </a:lnTo>
                  <a:lnTo>
                    <a:pt x="9791" y="12795"/>
                  </a:lnTo>
                  <a:lnTo>
                    <a:pt x="9597" y="12359"/>
                  </a:lnTo>
                  <a:lnTo>
                    <a:pt x="10808" y="12359"/>
                  </a:lnTo>
                  <a:lnTo>
                    <a:pt x="11002" y="12310"/>
                  </a:lnTo>
                  <a:lnTo>
                    <a:pt x="11148" y="12213"/>
                  </a:lnTo>
                  <a:lnTo>
                    <a:pt x="11244" y="12020"/>
                  </a:lnTo>
                  <a:lnTo>
                    <a:pt x="11293" y="11826"/>
                  </a:lnTo>
                  <a:lnTo>
                    <a:pt x="11293" y="10323"/>
                  </a:lnTo>
                  <a:lnTo>
                    <a:pt x="13280" y="10323"/>
                  </a:lnTo>
                  <a:lnTo>
                    <a:pt x="13474" y="10275"/>
                  </a:lnTo>
                  <a:lnTo>
                    <a:pt x="13668" y="10178"/>
                  </a:lnTo>
                  <a:lnTo>
                    <a:pt x="13765" y="9984"/>
                  </a:lnTo>
                  <a:lnTo>
                    <a:pt x="13813" y="9790"/>
                  </a:lnTo>
                  <a:lnTo>
                    <a:pt x="13813" y="8675"/>
                  </a:lnTo>
                  <a:lnTo>
                    <a:pt x="13765" y="8239"/>
                  </a:lnTo>
                  <a:lnTo>
                    <a:pt x="13668" y="7852"/>
                  </a:lnTo>
                  <a:lnTo>
                    <a:pt x="13474" y="7464"/>
                  </a:lnTo>
                  <a:lnTo>
                    <a:pt x="13232" y="7125"/>
                  </a:lnTo>
                  <a:lnTo>
                    <a:pt x="12941" y="6785"/>
                  </a:lnTo>
                  <a:lnTo>
                    <a:pt x="12553" y="6592"/>
                  </a:lnTo>
                  <a:lnTo>
                    <a:pt x="12165" y="6398"/>
                  </a:lnTo>
                  <a:lnTo>
                    <a:pt x="11778" y="6301"/>
                  </a:lnTo>
                  <a:lnTo>
                    <a:pt x="11729" y="5719"/>
                  </a:lnTo>
                  <a:lnTo>
                    <a:pt x="11632" y="5186"/>
                  </a:lnTo>
                  <a:lnTo>
                    <a:pt x="11487" y="4604"/>
                  </a:lnTo>
                  <a:lnTo>
                    <a:pt x="11341" y="4071"/>
                  </a:lnTo>
                  <a:close/>
                  <a:moveTo>
                    <a:pt x="8143" y="0"/>
                  </a:moveTo>
                  <a:lnTo>
                    <a:pt x="7997" y="49"/>
                  </a:lnTo>
                  <a:lnTo>
                    <a:pt x="7852" y="97"/>
                  </a:lnTo>
                  <a:lnTo>
                    <a:pt x="7707" y="243"/>
                  </a:lnTo>
                  <a:lnTo>
                    <a:pt x="7319" y="582"/>
                  </a:lnTo>
                  <a:lnTo>
                    <a:pt x="6786" y="1115"/>
                  </a:lnTo>
                  <a:lnTo>
                    <a:pt x="6156" y="1842"/>
                  </a:lnTo>
                  <a:lnTo>
                    <a:pt x="5768" y="2424"/>
                  </a:lnTo>
                  <a:lnTo>
                    <a:pt x="5429" y="3054"/>
                  </a:lnTo>
                  <a:lnTo>
                    <a:pt x="485" y="3054"/>
                  </a:lnTo>
                  <a:lnTo>
                    <a:pt x="291" y="3102"/>
                  </a:lnTo>
                  <a:lnTo>
                    <a:pt x="146" y="3199"/>
                  </a:lnTo>
                  <a:lnTo>
                    <a:pt x="49" y="3393"/>
                  </a:lnTo>
                  <a:lnTo>
                    <a:pt x="1" y="3587"/>
                  </a:lnTo>
                  <a:lnTo>
                    <a:pt x="1" y="14637"/>
                  </a:lnTo>
                  <a:lnTo>
                    <a:pt x="49" y="14831"/>
                  </a:lnTo>
                  <a:lnTo>
                    <a:pt x="146" y="15024"/>
                  </a:lnTo>
                  <a:lnTo>
                    <a:pt x="291" y="15121"/>
                  </a:lnTo>
                  <a:lnTo>
                    <a:pt x="485" y="15170"/>
                  </a:lnTo>
                  <a:lnTo>
                    <a:pt x="7658" y="15170"/>
                  </a:lnTo>
                  <a:lnTo>
                    <a:pt x="7658" y="16333"/>
                  </a:lnTo>
                  <a:lnTo>
                    <a:pt x="3878" y="16333"/>
                  </a:lnTo>
                  <a:lnTo>
                    <a:pt x="3684" y="16381"/>
                  </a:lnTo>
                  <a:lnTo>
                    <a:pt x="3539" y="16478"/>
                  </a:lnTo>
                  <a:lnTo>
                    <a:pt x="3393" y="16624"/>
                  </a:lnTo>
                  <a:lnTo>
                    <a:pt x="3393" y="16866"/>
                  </a:lnTo>
                  <a:lnTo>
                    <a:pt x="3393" y="17060"/>
                  </a:lnTo>
                  <a:lnTo>
                    <a:pt x="3539" y="17205"/>
                  </a:lnTo>
                  <a:lnTo>
                    <a:pt x="3684" y="17302"/>
                  </a:lnTo>
                  <a:lnTo>
                    <a:pt x="3878" y="17351"/>
                  </a:lnTo>
                  <a:lnTo>
                    <a:pt x="12408" y="17351"/>
                  </a:lnTo>
                  <a:lnTo>
                    <a:pt x="12602" y="17302"/>
                  </a:lnTo>
                  <a:lnTo>
                    <a:pt x="12795" y="17205"/>
                  </a:lnTo>
                  <a:lnTo>
                    <a:pt x="12892" y="17060"/>
                  </a:lnTo>
                  <a:lnTo>
                    <a:pt x="12941" y="16866"/>
                  </a:lnTo>
                  <a:lnTo>
                    <a:pt x="12892" y="16624"/>
                  </a:lnTo>
                  <a:lnTo>
                    <a:pt x="12795" y="16478"/>
                  </a:lnTo>
                  <a:lnTo>
                    <a:pt x="12602" y="16381"/>
                  </a:lnTo>
                  <a:lnTo>
                    <a:pt x="12408" y="16333"/>
                  </a:lnTo>
                  <a:lnTo>
                    <a:pt x="8676" y="16333"/>
                  </a:lnTo>
                  <a:lnTo>
                    <a:pt x="8676" y="15170"/>
                  </a:lnTo>
                  <a:lnTo>
                    <a:pt x="15800" y="15170"/>
                  </a:lnTo>
                  <a:lnTo>
                    <a:pt x="15994" y="15121"/>
                  </a:lnTo>
                  <a:lnTo>
                    <a:pt x="16139" y="15024"/>
                  </a:lnTo>
                  <a:lnTo>
                    <a:pt x="16285" y="14831"/>
                  </a:lnTo>
                  <a:lnTo>
                    <a:pt x="16333" y="14637"/>
                  </a:lnTo>
                  <a:lnTo>
                    <a:pt x="16333" y="3587"/>
                  </a:lnTo>
                  <a:lnTo>
                    <a:pt x="16285" y="3393"/>
                  </a:lnTo>
                  <a:lnTo>
                    <a:pt x="16139" y="3199"/>
                  </a:lnTo>
                  <a:lnTo>
                    <a:pt x="15994" y="3102"/>
                  </a:lnTo>
                  <a:lnTo>
                    <a:pt x="15800" y="3054"/>
                  </a:lnTo>
                  <a:lnTo>
                    <a:pt x="10905" y="3054"/>
                  </a:lnTo>
                  <a:lnTo>
                    <a:pt x="10518" y="2424"/>
                  </a:lnTo>
                  <a:lnTo>
                    <a:pt x="10130" y="1842"/>
                  </a:lnTo>
                  <a:lnTo>
                    <a:pt x="9500" y="1115"/>
                  </a:lnTo>
                  <a:lnTo>
                    <a:pt x="8967" y="582"/>
                  </a:lnTo>
                  <a:lnTo>
                    <a:pt x="8627" y="243"/>
                  </a:lnTo>
                  <a:lnTo>
                    <a:pt x="8434" y="97"/>
                  </a:lnTo>
                  <a:lnTo>
                    <a:pt x="8288" y="49"/>
                  </a:lnTo>
                  <a:lnTo>
                    <a:pt x="8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 name="Google Shape;698;p58"/>
          <p:cNvGrpSpPr/>
          <p:nvPr/>
        </p:nvGrpSpPr>
        <p:grpSpPr>
          <a:xfrm>
            <a:off x="2067900" y="2988579"/>
            <a:ext cx="340672" cy="392133"/>
            <a:chOff x="1363817" y="3990012"/>
            <a:chExt cx="340672" cy="392133"/>
          </a:xfrm>
        </p:grpSpPr>
        <p:sp>
          <p:nvSpPr>
            <p:cNvPr id="699" name="Google Shape;699;p58"/>
            <p:cNvSpPr/>
            <p:nvPr/>
          </p:nvSpPr>
          <p:spPr>
            <a:xfrm>
              <a:off x="1363817" y="3990012"/>
              <a:ext cx="177478" cy="392133"/>
            </a:xfrm>
            <a:custGeom>
              <a:rect b="b" l="l" r="r" t="t"/>
              <a:pathLst>
                <a:path extrusionOk="0" h="17351" w="7853">
                  <a:moveTo>
                    <a:pt x="3927" y="1018"/>
                  </a:moveTo>
                  <a:lnTo>
                    <a:pt x="4411" y="1067"/>
                  </a:lnTo>
                  <a:lnTo>
                    <a:pt x="4896" y="1212"/>
                  </a:lnTo>
                  <a:lnTo>
                    <a:pt x="5332" y="1455"/>
                  </a:lnTo>
                  <a:lnTo>
                    <a:pt x="5720" y="1745"/>
                  </a:lnTo>
                  <a:lnTo>
                    <a:pt x="6011" y="2133"/>
                  </a:lnTo>
                  <a:lnTo>
                    <a:pt x="6253" y="2569"/>
                  </a:lnTo>
                  <a:lnTo>
                    <a:pt x="6398" y="3054"/>
                  </a:lnTo>
                  <a:lnTo>
                    <a:pt x="6447" y="3539"/>
                  </a:lnTo>
                  <a:lnTo>
                    <a:pt x="6398" y="4072"/>
                  </a:lnTo>
                  <a:lnTo>
                    <a:pt x="6253" y="4556"/>
                  </a:lnTo>
                  <a:lnTo>
                    <a:pt x="6011" y="4992"/>
                  </a:lnTo>
                  <a:lnTo>
                    <a:pt x="5720" y="5332"/>
                  </a:lnTo>
                  <a:lnTo>
                    <a:pt x="5332" y="5671"/>
                  </a:lnTo>
                  <a:lnTo>
                    <a:pt x="4896" y="5913"/>
                  </a:lnTo>
                  <a:lnTo>
                    <a:pt x="4411" y="6059"/>
                  </a:lnTo>
                  <a:lnTo>
                    <a:pt x="3927" y="6107"/>
                  </a:lnTo>
                  <a:lnTo>
                    <a:pt x="3393" y="6059"/>
                  </a:lnTo>
                  <a:lnTo>
                    <a:pt x="2909" y="5913"/>
                  </a:lnTo>
                  <a:lnTo>
                    <a:pt x="2521" y="5671"/>
                  </a:lnTo>
                  <a:lnTo>
                    <a:pt x="2133" y="5332"/>
                  </a:lnTo>
                  <a:lnTo>
                    <a:pt x="1794" y="4992"/>
                  </a:lnTo>
                  <a:lnTo>
                    <a:pt x="1600" y="4556"/>
                  </a:lnTo>
                  <a:lnTo>
                    <a:pt x="1406" y="4072"/>
                  </a:lnTo>
                  <a:lnTo>
                    <a:pt x="1358" y="3539"/>
                  </a:lnTo>
                  <a:lnTo>
                    <a:pt x="1406" y="3054"/>
                  </a:lnTo>
                  <a:lnTo>
                    <a:pt x="1600" y="2569"/>
                  </a:lnTo>
                  <a:lnTo>
                    <a:pt x="1794" y="2133"/>
                  </a:lnTo>
                  <a:lnTo>
                    <a:pt x="2133" y="1745"/>
                  </a:lnTo>
                  <a:lnTo>
                    <a:pt x="2521" y="1455"/>
                  </a:lnTo>
                  <a:lnTo>
                    <a:pt x="2909" y="1212"/>
                  </a:lnTo>
                  <a:lnTo>
                    <a:pt x="3393" y="1067"/>
                  </a:lnTo>
                  <a:lnTo>
                    <a:pt x="3927" y="1018"/>
                  </a:lnTo>
                  <a:close/>
                  <a:moveTo>
                    <a:pt x="2327" y="8870"/>
                  </a:moveTo>
                  <a:lnTo>
                    <a:pt x="2521" y="8918"/>
                  </a:lnTo>
                  <a:lnTo>
                    <a:pt x="2715" y="8967"/>
                  </a:lnTo>
                  <a:lnTo>
                    <a:pt x="2909" y="9064"/>
                  </a:lnTo>
                  <a:lnTo>
                    <a:pt x="3054" y="9160"/>
                  </a:lnTo>
                  <a:lnTo>
                    <a:pt x="3200" y="9306"/>
                  </a:lnTo>
                  <a:lnTo>
                    <a:pt x="3296" y="9500"/>
                  </a:lnTo>
                  <a:lnTo>
                    <a:pt x="3393" y="9694"/>
                  </a:lnTo>
                  <a:lnTo>
                    <a:pt x="3393" y="9887"/>
                  </a:lnTo>
                  <a:lnTo>
                    <a:pt x="1891" y="9887"/>
                  </a:lnTo>
                  <a:lnTo>
                    <a:pt x="1697" y="9790"/>
                  </a:lnTo>
                  <a:lnTo>
                    <a:pt x="1552" y="9742"/>
                  </a:lnTo>
                  <a:lnTo>
                    <a:pt x="1358" y="9597"/>
                  </a:lnTo>
                  <a:lnTo>
                    <a:pt x="1261" y="9451"/>
                  </a:lnTo>
                  <a:lnTo>
                    <a:pt x="1164" y="9257"/>
                  </a:lnTo>
                  <a:lnTo>
                    <a:pt x="1067" y="9064"/>
                  </a:lnTo>
                  <a:lnTo>
                    <a:pt x="1019" y="8870"/>
                  </a:lnTo>
                  <a:close/>
                  <a:moveTo>
                    <a:pt x="6786" y="8870"/>
                  </a:moveTo>
                  <a:lnTo>
                    <a:pt x="6737" y="9064"/>
                  </a:lnTo>
                  <a:lnTo>
                    <a:pt x="6689" y="9257"/>
                  </a:lnTo>
                  <a:lnTo>
                    <a:pt x="6592" y="9451"/>
                  </a:lnTo>
                  <a:lnTo>
                    <a:pt x="6447" y="9597"/>
                  </a:lnTo>
                  <a:lnTo>
                    <a:pt x="6301" y="9742"/>
                  </a:lnTo>
                  <a:lnTo>
                    <a:pt x="6107" y="9790"/>
                  </a:lnTo>
                  <a:lnTo>
                    <a:pt x="5914" y="9887"/>
                  </a:lnTo>
                  <a:lnTo>
                    <a:pt x="4411" y="9887"/>
                  </a:lnTo>
                  <a:lnTo>
                    <a:pt x="4460" y="9694"/>
                  </a:lnTo>
                  <a:lnTo>
                    <a:pt x="4508" y="9500"/>
                  </a:lnTo>
                  <a:lnTo>
                    <a:pt x="4653" y="9306"/>
                  </a:lnTo>
                  <a:lnTo>
                    <a:pt x="4750" y="9160"/>
                  </a:lnTo>
                  <a:lnTo>
                    <a:pt x="4944" y="9064"/>
                  </a:lnTo>
                  <a:lnTo>
                    <a:pt x="5090" y="8967"/>
                  </a:lnTo>
                  <a:lnTo>
                    <a:pt x="5284" y="8918"/>
                  </a:lnTo>
                  <a:lnTo>
                    <a:pt x="5526" y="8870"/>
                  </a:lnTo>
                  <a:close/>
                  <a:moveTo>
                    <a:pt x="6301" y="12941"/>
                  </a:moveTo>
                  <a:lnTo>
                    <a:pt x="5768" y="16333"/>
                  </a:lnTo>
                  <a:lnTo>
                    <a:pt x="2036" y="16333"/>
                  </a:lnTo>
                  <a:lnTo>
                    <a:pt x="1552" y="12941"/>
                  </a:lnTo>
                  <a:close/>
                  <a:moveTo>
                    <a:pt x="3539" y="1"/>
                  </a:moveTo>
                  <a:lnTo>
                    <a:pt x="3200" y="49"/>
                  </a:lnTo>
                  <a:lnTo>
                    <a:pt x="2860" y="146"/>
                  </a:lnTo>
                  <a:lnTo>
                    <a:pt x="2521" y="291"/>
                  </a:lnTo>
                  <a:lnTo>
                    <a:pt x="2230" y="437"/>
                  </a:lnTo>
                  <a:lnTo>
                    <a:pt x="1939" y="631"/>
                  </a:lnTo>
                  <a:lnTo>
                    <a:pt x="1649" y="825"/>
                  </a:lnTo>
                  <a:lnTo>
                    <a:pt x="1406" y="1067"/>
                  </a:lnTo>
                  <a:lnTo>
                    <a:pt x="1164" y="1309"/>
                  </a:lnTo>
                  <a:lnTo>
                    <a:pt x="970" y="1551"/>
                  </a:lnTo>
                  <a:lnTo>
                    <a:pt x="776" y="1842"/>
                  </a:lnTo>
                  <a:lnTo>
                    <a:pt x="631" y="2182"/>
                  </a:lnTo>
                  <a:lnTo>
                    <a:pt x="534" y="2521"/>
                  </a:lnTo>
                  <a:lnTo>
                    <a:pt x="437" y="2860"/>
                  </a:lnTo>
                  <a:lnTo>
                    <a:pt x="389" y="3199"/>
                  </a:lnTo>
                  <a:lnTo>
                    <a:pt x="340" y="3539"/>
                  </a:lnTo>
                  <a:lnTo>
                    <a:pt x="389" y="3878"/>
                  </a:lnTo>
                  <a:lnTo>
                    <a:pt x="437" y="4217"/>
                  </a:lnTo>
                  <a:lnTo>
                    <a:pt x="485" y="4508"/>
                  </a:lnTo>
                  <a:lnTo>
                    <a:pt x="582" y="4847"/>
                  </a:lnTo>
                  <a:lnTo>
                    <a:pt x="873" y="5380"/>
                  </a:lnTo>
                  <a:lnTo>
                    <a:pt x="1261" y="5913"/>
                  </a:lnTo>
                  <a:lnTo>
                    <a:pt x="1697" y="6349"/>
                  </a:lnTo>
                  <a:lnTo>
                    <a:pt x="2230" y="6689"/>
                  </a:lnTo>
                  <a:lnTo>
                    <a:pt x="2763" y="6931"/>
                  </a:lnTo>
                  <a:lnTo>
                    <a:pt x="3103" y="7028"/>
                  </a:lnTo>
                  <a:lnTo>
                    <a:pt x="3393" y="7076"/>
                  </a:lnTo>
                  <a:lnTo>
                    <a:pt x="3393" y="8143"/>
                  </a:lnTo>
                  <a:lnTo>
                    <a:pt x="3151" y="8046"/>
                  </a:lnTo>
                  <a:lnTo>
                    <a:pt x="2909" y="7949"/>
                  </a:lnTo>
                  <a:lnTo>
                    <a:pt x="2618" y="7900"/>
                  </a:lnTo>
                  <a:lnTo>
                    <a:pt x="2327" y="7852"/>
                  </a:lnTo>
                  <a:lnTo>
                    <a:pt x="534" y="7852"/>
                  </a:lnTo>
                  <a:lnTo>
                    <a:pt x="340" y="7900"/>
                  </a:lnTo>
                  <a:lnTo>
                    <a:pt x="146" y="7997"/>
                  </a:lnTo>
                  <a:lnTo>
                    <a:pt x="49" y="8191"/>
                  </a:lnTo>
                  <a:lnTo>
                    <a:pt x="1" y="8385"/>
                  </a:lnTo>
                  <a:lnTo>
                    <a:pt x="1" y="8821"/>
                  </a:lnTo>
                  <a:lnTo>
                    <a:pt x="49" y="9209"/>
                  </a:lnTo>
                  <a:lnTo>
                    <a:pt x="195" y="9645"/>
                  </a:lnTo>
                  <a:lnTo>
                    <a:pt x="389" y="9984"/>
                  </a:lnTo>
                  <a:lnTo>
                    <a:pt x="631" y="10275"/>
                  </a:lnTo>
                  <a:lnTo>
                    <a:pt x="970" y="10566"/>
                  </a:lnTo>
                  <a:lnTo>
                    <a:pt x="1309" y="10760"/>
                  </a:lnTo>
                  <a:lnTo>
                    <a:pt x="1697" y="10857"/>
                  </a:lnTo>
                  <a:lnTo>
                    <a:pt x="2133" y="10905"/>
                  </a:lnTo>
                  <a:lnTo>
                    <a:pt x="3393" y="10905"/>
                  </a:lnTo>
                  <a:lnTo>
                    <a:pt x="3393" y="11923"/>
                  </a:lnTo>
                  <a:lnTo>
                    <a:pt x="922" y="11923"/>
                  </a:lnTo>
                  <a:lnTo>
                    <a:pt x="728" y="11971"/>
                  </a:lnTo>
                  <a:lnTo>
                    <a:pt x="534" y="12117"/>
                  </a:lnTo>
                  <a:lnTo>
                    <a:pt x="437" y="12311"/>
                  </a:lnTo>
                  <a:lnTo>
                    <a:pt x="437" y="12505"/>
                  </a:lnTo>
                  <a:lnTo>
                    <a:pt x="1019" y="16333"/>
                  </a:lnTo>
                  <a:lnTo>
                    <a:pt x="485" y="16333"/>
                  </a:lnTo>
                  <a:lnTo>
                    <a:pt x="292" y="16382"/>
                  </a:lnTo>
                  <a:lnTo>
                    <a:pt x="146" y="16479"/>
                  </a:lnTo>
                  <a:lnTo>
                    <a:pt x="49" y="16624"/>
                  </a:lnTo>
                  <a:lnTo>
                    <a:pt x="1" y="16818"/>
                  </a:lnTo>
                  <a:lnTo>
                    <a:pt x="49" y="17012"/>
                  </a:lnTo>
                  <a:lnTo>
                    <a:pt x="146" y="17206"/>
                  </a:lnTo>
                  <a:lnTo>
                    <a:pt x="292" y="17303"/>
                  </a:lnTo>
                  <a:lnTo>
                    <a:pt x="485" y="17351"/>
                  </a:lnTo>
                  <a:lnTo>
                    <a:pt x="7319" y="17351"/>
                  </a:lnTo>
                  <a:lnTo>
                    <a:pt x="7513" y="17303"/>
                  </a:lnTo>
                  <a:lnTo>
                    <a:pt x="7707" y="17206"/>
                  </a:lnTo>
                  <a:lnTo>
                    <a:pt x="7804" y="17012"/>
                  </a:lnTo>
                  <a:lnTo>
                    <a:pt x="7852" y="16818"/>
                  </a:lnTo>
                  <a:lnTo>
                    <a:pt x="7804" y="16624"/>
                  </a:lnTo>
                  <a:lnTo>
                    <a:pt x="7707" y="16479"/>
                  </a:lnTo>
                  <a:lnTo>
                    <a:pt x="7513" y="16382"/>
                  </a:lnTo>
                  <a:lnTo>
                    <a:pt x="7319" y="16333"/>
                  </a:lnTo>
                  <a:lnTo>
                    <a:pt x="6834" y="16333"/>
                  </a:lnTo>
                  <a:lnTo>
                    <a:pt x="7416" y="12505"/>
                  </a:lnTo>
                  <a:lnTo>
                    <a:pt x="7368" y="12311"/>
                  </a:lnTo>
                  <a:lnTo>
                    <a:pt x="7271" y="12117"/>
                  </a:lnTo>
                  <a:lnTo>
                    <a:pt x="7125" y="11971"/>
                  </a:lnTo>
                  <a:lnTo>
                    <a:pt x="6883" y="11923"/>
                  </a:lnTo>
                  <a:lnTo>
                    <a:pt x="4411" y="11923"/>
                  </a:lnTo>
                  <a:lnTo>
                    <a:pt x="4411" y="10905"/>
                  </a:lnTo>
                  <a:lnTo>
                    <a:pt x="5720" y="10905"/>
                  </a:lnTo>
                  <a:lnTo>
                    <a:pt x="6156" y="10857"/>
                  </a:lnTo>
                  <a:lnTo>
                    <a:pt x="6544" y="10760"/>
                  </a:lnTo>
                  <a:lnTo>
                    <a:pt x="6883" y="10566"/>
                  </a:lnTo>
                  <a:lnTo>
                    <a:pt x="7174" y="10275"/>
                  </a:lnTo>
                  <a:lnTo>
                    <a:pt x="7464" y="9984"/>
                  </a:lnTo>
                  <a:lnTo>
                    <a:pt x="7658" y="9645"/>
                  </a:lnTo>
                  <a:lnTo>
                    <a:pt x="7755" y="9209"/>
                  </a:lnTo>
                  <a:lnTo>
                    <a:pt x="7804" y="8821"/>
                  </a:lnTo>
                  <a:lnTo>
                    <a:pt x="7804" y="8385"/>
                  </a:lnTo>
                  <a:lnTo>
                    <a:pt x="7755" y="8191"/>
                  </a:lnTo>
                  <a:lnTo>
                    <a:pt x="7658" y="7997"/>
                  </a:lnTo>
                  <a:lnTo>
                    <a:pt x="7513" y="7900"/>
                  </a:lnTo>
                  <a:lnTo>
                    <a:pt x="7319" y="7852"/>
                  </a:lnTo>
                  <a:lnTo>
                    <a:pt x="5526" y="7852"/>
                  </a:lnTo>
                  <a:lnTo>
                    <a:pt x="5235" y="7900"/>
                  </a:lnTo>
                  <a:lnTo>
                    <a:pt x="4944" y="7949"/>
                  </a:lnTo>
                  <a:lnTo>
                    <a:pt x="4653" y="8046"/>
                  </a:lnTo>
                  <a:lnTo>
                    <a:pt x="4411" y="8143"/>
                  </a:lnTo>
                  <a:lnTo>
                    <a:pt x="4411" y="7076"/>
                  </a:lnTo>
                  <a:lnTo>
                    <a:pt x="4750" y="7028"/>
                  </a:lnTo>
                  <a:lnTo>
                    <a:pt x="5041" y="6931"/>
                  </a:lnTo>
                  <a:lnTo>
                    <a:pt x="5623" y="6689"/>
                  </a:lnTo>
                  <a:lnTo>
                    <a:pt x="6156" y="6349"/>
                  </a:lnTo>
                  <a:lnTo>
                    <a:pt x="6592" y="5913"/>
                  </a:lnTo>
                  <a:lnTo>
                    <a:pt x="6980" y="5380"/>
                  </a:lnTo>
                  <a:lnTo>
                    <a:pt x="7222" y="4847"/>
                  </a:lnTo>
                  <a:lnTo>
                    <a:pt x="7319" y="4508"/>
                  </a:lnTo>
                  <a:lnTo>
                    <a:pt x="7416" y="4217"/>
                  </a:lnTo>
                  <a:lnTo>
                    <a:pt x="7464" y="3878"/>
                  </a:lnTo>
                  <a:lnTo>
                    <a:pt x="7464" y="3539"/>
                  </a:lnTo>
                  <a:lnTo>
                    <a:pt x="7464" y="3199"/>
                  </a:lnTo>
                  <a:lnTo>
                    <a:pt x="7416" y="2860"/>
                  </a:lnTo>
                  <a:lnTo>
                    <a:pt x="7319" y="2521"/>
                  </a:lnTo>
                  <a:lnTo>
                    <a:pt x="7174" y="2182"/>
                  </a:lnTo>
                  <a:lnTo>
                    <a:pt x="7028" y="1842"/>
                  </a:lnTo>
                  <a:lnTo>
                    <a:pt x="6883" y="1551"/>
                  </a:lnTo>
                  <a:lnTo>
                    <a:pt x="6641" y="1309"/>
                  </a:lnTo>
                  <a:lnTo>
                    <a:pt x="6447" y="1067"/>
                  </a:lnTo>
                  <a:lnTo>
                    <a:pt x="6156" y="825"/>
                  </a:lnTo>
                  <a:lnTo>
                    <a:pt x="5914" y="631"/>
                  </a:lnTo>
                  <a:lnTo>
                    <a:pt x="5623" y="437"/>
                  </a:lnTo>
                  <a:lnTo>
                    <a:pt x="5284" y="291"/>
                  </a:lnTo>
                  <a:lnTo>
                    <a:pt x="4993" y="146"/>
                  </a:lnTo>
                  <a:lnTo>
                    <a:pt x="4653" y="49"/>
                  </a:lnTo>
                  <a:lnTo>
                    <a:pt x="4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8"/>
            <p:cNvSpPr/>
            <p:nvPr/>
          </p:nvSpPr>
          <p:spPr>
            <a:xfrm>
              <a:off x="1417492" y="4036026"/>
              <a:ext cx="69020" cy="69020"/>
            </a:xfrm>
            <a:custGeom>
              <a:rect b="b" l="l" r="r" t="t"/>
              <a:pathLst>
                <a:path extrusionOk="0" h="3054" w="3054">
                  <a:moveTo>
                    <a:pt x="1552" y="1018"/>
                  </a:moveTo>
                  <a:lnTo>
                    <a:pt x="1745" y="1066"/>
                  </a:lnTo>
                  <a:lnTo>
                    <a:pt x="1891" y="1163"/>
                  </a:lnTo>
                  <a:lnTo>
                    <a:pt x="1988" y="1309"/>
                  </a:lnTo>
                  <a:lnTo>
                    <a:pt x="2036" y="1503"/>
                  </a:lnTo>
                  <a:lnTo>
                    <a:pt x="1988" y="1696"/>
                  </a:lnTo>
                  <a:lnTo>
                    <a:pt x="1891" y="1890"/>
                  </a:lnTo>
                  <a:lnTo>
                    <a:pt x="1745" y="1987"/>
                  </a:lnTo>
                  <a:lnTo>
                    <a:pt x="1552" y="2036"/>
                  </a:lnTo>
                  <a:lnTo>
                    <a:pt x="1358" y="1987"/>
                  </a:lnTo>
                  <a:lnTo>
                    <a:pt x="1164" y="1890"/>
                  </a:lnTo>
                  <a:lnTo>
                    <a:pt x="1067" y="1696"/>
                  </a:lnTo>
                  <a:lnTo>
                    <a:pt x="1018" y="1503"/>
                  </a:lnTo>
                  <a:lnTo>
                    <a:pt x="1067" y="1309"/>
                  </a:lnTo>
                  <a:lnTo>
                    <a:pt x="1164" y="1163"/>
                  </a:lnTo>
                  <a:lnTo>
                    <a:pt x="1358" y="1066"/>
                  </a:lnTo>
                  <a:lnTo>
                    <a:pt x="1552" y="1018"/>
                  </a:lnTo>
                  <a:close/>
                  <a:moveTo>
                    <a:pt x="1552" y="0"/>
                  </a:moveTo>
                  <a:lnTo>
                    <a:pt x="1212" y="49"/>
                  </a:lnTo>
                  <a:lnTo>
                    <a:pt x="970" y="97"/>
                  </a:lnTo>
                  <a:lnTo>
                    <a:pt x="679" y="242"/>
                  </a:lnTo>
                  <a:lnTo>
                    <a:pt x="485" y="436"/>
                  </a:lnTo>
                  <a:lnTo>
                    <a:pt x="291" y="679"/>
                  </a:lnTo>
                  <a:lnTo>
                    <a:pt x="146" y="921"/>
                  </a:lnTo>
                  <a:lnTo>
                    <a:pt x="49" y="1212"/>
                  </a:lnTo>
                  <a:lnTo>
                    <a:pt x="1" y="1503"/>
                  </a:lnTo>
                  <a:lnTo>
                    <a:pt x="49" y="1842"/>
                  </a:lnTo>
                  <a:lnTo>
                    <a:pt x="146" y="2133"/>
                  </a:lnTo>
                  <a:lnTo>
                    <a:pt x="291" y="2375"/>
                  </a:lnTo>
                  <a:lnTo>
                    <a:pt x="485" y="2617"/>
                  </a:lnTo>
                  <a:lnTo>
                    <a:pt x="679" y="2763"/>
                  </a:lnTo>
                  <a:lnTo>
                    <a:pt x="970" y="2908"/>
                  </a:lnTo>
                  <a:lnTo>
                    <a:pt x="1212" y="3005"/>
                  </a:lnTo>
                  <a:lnTo>
                    <a:pt x="1552" y="3053"/>
                  </a:lnTo>
                  <a:lnTo>
                    <a:pt x="1842" y="3005"/>
                  </a:lnTo>
                  <a:lnTo>
                    <a:pt x="2133" y="2908"/>
                  </a:lnTo>
                  <a:lnTo>
                    <a:pt x="2375" y="2763"/>
                  </a:lnTo>
                  <a:lnTo>
                    <a:pt x="2618" y="2617"/>
                  </a:lnTo>
                  <a:lnTo>
                    <a:pt x="2812" y="2375"/>
                  </a:lnTo>
                  <a:lnTo>
                    <a:pt x="2957" y="2133"/>
                  </a:lnTo>
                  <a:lnTo>
                    <a:pt x="3054" y="1842"/>
                  </a:lnTo>
                  <a:lnTo>
                    <a:pt x="3054" y="1503"/>
                  </a:lnTo>
                  <a:lnTo>
                    <a:pt x="3054" y="1212"/>
                  </a:lnTo>
                  <a:lnTo>
                    <a:pt x="2957" y="921"/>
                  </a:lnTo>
                  <a:lnTo>
                    <a:pt x="2812" y="679"/>
                  </a:lnTo>
                  <a:lnTo>
                    <a:pt x="2618" y="436"/>
                  </a:lnTo>
                  <a:lnTo>
                    <a:pt x="2375" y="242"/>
                  </a:lnTo>
                  <a:lnTo>
                    <a:pt x="2133" y="97"/>
                  </a:lnTo>
                  <a:lnTo>
                    <a:pt x="1842" y="49"/>
                  </a:lnTo>
                  <a:lnTo>
                    <a:pt x="15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58"/>
            <p:cNvSpPr/>
            <p:nvPr/>
          </p:nvSpPr>
          <p:spPr>
            <a:xfrm>
              <a:off x="1556595" y="3990012"/>
              <a:ext cx="147894" cy="171986"/>
            </a:xfrm>
            <a:custGeom>
              <a:rect b="b" l="l" r="r" t="t"/>
              <a:pathLst>
                <a:path extrusionOk="0" h="7610" w="6544">
                  <a:moveTo>
                    <a:pt x="3248" y="1212"/>
                  </a:moveTo>
                  <a:lnTo>
                    <a:pt x="4799" y="2763"/>
                  </a:lnTo>
                  <a:lnTo>
                    <a:pt x="4266" y="2763"/>
                  </a:lnTo>
                  <a:lnTo>
                    <a:pt x="4072" y="2812"/>
                  </a:lnTo>
                  <a:lnTo>
                    <a:pt x="3926" y="2908"/>
                  </a:lnTo>
                  <a:lnTo>
                    <a:pt x="3829" y="3054"/>
                  </a:lnTo>
                  <a:lnTo>
                    <a:pt x="3781" y="3248"/>
                  </a:lnTo>
                  <a:lnTo>
                    <a:pt x="3781" y="6592"/>
                  </a:lnTo>
                  <a:lnTo>
                    <a:pt x="2763" y="6592"/>
                  </a:lnTo>
                  <a:lnTo>
                    <a:pt x="2763" y="3248"/>
                  </a:lnTo>
                  <a:lnTo>
                    <a:pt x="2715" y="3054"/>
                  </a:lnTo>
                  <a:lnTo>
                    <a:pt x="2618" y="2908"/>
                  </a:lnTo>
                  <a:lnTo>
                    <a:pt x="2472" y="2812"/>
                  </a:lnTo>
                  <a:lnTo>
                    <a:pt x="2230" y="2763"/>
                  </a:lnTo>
                  <a:lnTo>
                    <a:pt x="1745" y="2763"/>
                  </a:lnTo>
                  <a:lnTo>
                    <a:pt x="3248" y="1212"/>
                  </a:lnTo>
                  <a:close/>
                  <a:moveTo>
                    <a:pt x="3248" y="1"/>
                  </a:moveTo>
                  <a:lnTo>
                    <a:pt x="3054" y="49"/>
                  </a:lnTo>
                  <a:lnTo>
                    <a:pt x="2909" y="146"/>
                  </a:lnTo>
                  <a:lnTo>
                    <a:pt x="146" y="2908"/>
                  </a:lnTo>
                  <a:lnTo>
                    <a:pt x="49" y="3005"/>
                  </a:lnTo>
                  <a:lnTo>
                    <a:pt x="1" y="3151"/>
                  </a:lnTo>
                  <a:lnTo>
                    <a:pt x="1" y="3296"/>
                  </a:lnTo>
                  <a:lnTo>
                    <a:pt x="49" y="3442"/>
                  </a:lnTo>
                  <a:lnTo>
                    <a:pt x="98" y="3587"/>
                  </a:lnTo>
                  <a:lnTo>
                    <a:pt x="243" y="3684"/>
                  </a:lnTo>
                  <a:lnTo>
                    <a:pt x="340" y="3732"/>
                  </a:lnTo>
                  <a:lnTo>
                    <a:pt x="534" y="3781"/>
                  </a:lnTo>
                  <a:lnTo>
                    <a:pt x="1745" y="3781"/>
                  </a:lnTo>
                  <a:lnTo>
                    <a:pt x="1745" y="7125"/>
                  </a:lnTo>
                  <a:lnTo>
                    <a:pt x="1794" y="7319"/>
                  </a:lnTo>
                  <a:lnTo>
                    <a:pt x="1891" y="7464"/>
                  </a:lnTo>
                  <a:lnTo>
                    <a:pt x="2036" y="7561"/>
                  </a:lnTo>
                  <a:lnTo>
                    <a:pt x="2230" y="7610"/>
                  </a:lnTo>
                  <a:lnTo>
                    <a:pt x="4266" y="7610"/>
                  </a:lnTo>
                  <a:lnTo>
                    <a:pt x="4459" y="7561"/>
                  </a:lnTo>
                  <a:lnTo>
                    <a:pt x="4653" y="7464"/>
                  </a:lnTo>
                  <a:lnTo>
                    <a:pt x="4750" y="7319"/>
                  </a:lnTo>
                  <a:lnTo>
                    <a:pt x="4799" y="7125"/>
                  </a:lnTo>
                  <a:lnTo>
                    <a:pt x="4799" y="3781"/>
                  </a:lnTo>
                  <a:lnTo>
                    <a:pt x="6010" y="3781"/>
                  </a:lnTo>
                  <a:lnTo>
                    <a:pt x="6156" y="3732"/>
                  </a:lnTo>
                  <a:lnTo>
                    <a:pt x="6301" y="3684"/>
                  </a:lnTo>
                  <a:lnTo>
                    <a:pt x="6398" y="3587"/>
                  </a:lnTo>
                  <a:lnTo>
                    <a:pt x="6495" y="3442"/>
                  </a:lnTo>
                  <a:lnTo>
                    <a:pt x="6543" y="3296"/>
                  </a:lnTo>
                  <a:lnTo>
                    <a:pt x="6543" y="3151"/>
                  </a:lnTo>
                  <a:lnTo>
                    <a:pt x="6447" y="3005"/>
                  </a:lnTo>
                  <a:lnTo>
                    <a:pt x="6398" y="2908"/>
                  </a:lnTo>
                  <a:lnTo>
                    <a:pt x="3636" y="146"/>
                  </a:lnTo>
                  <a:lnTo>
                    <a:pt x="3442" y="49"/>
                  </a:lnTo>
                  <a:lnTo>
                    <a:pt x="32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8"/>
            <p:cNvSpPr/>
            <p:nvPr/>
          </p:nvSpPr>
          <p:spPr>
            <a:xfrm>
              <a:off x="1596032" y="4184982"/>
              <a:ext cx="69020" cy="95304"/>
            </a:xfrm>
            <a:custGeom>
              <a:rect b="b" l="l" r="r" t="t"/>
              <a:pathLst>
                <a:path extrusionOk="0" h="4217" w="3054">
                  <a:moveTo>
                    <a:pt x="2036" y="1018"/>
                  </a:moveTo>
                  <a:lnTo>
                    <a:pt x="2036" y="3199"/>
                  </a:lnTo>
                  <a:lnTo>
                    <a:pt x="1018" y="3199"/>
                  </a:lnTo>
                  <a:lnTo>
                    <a:pt x="1018" y="1018"/>
                  </a:lnTo>
                  <a:close/>
                  <a:moveTo>
                    <a:pt x="485" y="0"/>
                  </a:moveTo>
                  <a:lnTo>
                    <a:pt x="291" y="49"/>
                  </a:lnTo>
                  <a:lnTo>
                    <a:pt x="146" y="146"/>
                  </a:lnTo>
                  <a:lnTo>
                    <a:pt x="49" y="340"/>
                  </a:lnTo>
                  <a:lnTo>
                    <a:pt x="0" y="533"/>
                  </a:lnTo>
                  <a:lnTo>
                    <a:pt x="0" y="3684"/>
                  </a:lnTo>
                  <a:lnTo>
                    <a:pt x="49" y="3878"/>
                  </a:lnTo>
                  <a:lnTo>
                    <a:pt x="146" y="4023"/>
                  </a:lnTo>
                  <a:lnTo>
                    <a:pt x="291" y="4168"/>
                  </a:lnTo>
                  <a:lnTo>
                    <a:pt x="485" y="4217"/>
                  </a:lnTo>
                  <a:lnTo>
                    <a:pt x="2521" y="4217"/>
                  </a:lnTo>
                  <a:lnTo>
                    <a:pt x="2714" y="4168"/>
                  </a:lnTo>
                  <a:lnTo>
                    <a:pt x="2908" y="4023"/>
                  </a:lnTo>
                  <a:lnTo>
                    <a:pt x="3005" y="3878"/>
                  </a:lnTo>
                  <a:lnTo>
                    <a:pt x="3054" y="3684"/>
                  </a:lnTo>
                  <a:lnTo>
                    <a:pt x="3054" y="533"/>
                  </a:lnTo>
                  <a:lnTo>
                    <a:pt x="3005" y="340"/>
                  </a:lnTo>
                  <a:lnTo>
                    <a:pt x="2908" y="146"/>
                  </a:lnTo>
                  <a:lnTo>
                    <a:pt x="2714" y="49"/>
                  </a:lnTo>
                  <a:lnTo>
                    <a:pt x="25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8"/>
            <p:cNvSpPr/>
            <p:nvPr/>
          </p:nvSpPr>
          <p:spPr>
            <a:xfrm>
              <a:off x="1596032" y="4302186"/>
              <a:ext cx="69020" cy="79959"/>
            </a:xfrm>
            <a:custGeom>
              <a:rect b="b" l="l" r="r" t="t"/>
              <a:pathLst>
                <a:path extrusionOk="0" h="3538" w="3054">
                  <a:moveTo>
                    <a:pt x="2036" y="1018"/>
                  </a:moveTo>
                  <a:lnTo>
                    <a:pt x="2036" y="2520"/>
                  </a:lnTo>
                  <a:lnTo>
                    <a:pt x="1018" y="2520"/>
                  </a:lnTo>
                  <a:lnTo>
                    <a:pt x="1018" y="1018"/>
                  </a:lnTo>
                  <a:close/>
                  <a:moveTo>
                    <a:pt x="485" y="0"/>
                  </a:moveTo>
                  <a:lnTo>
                    <a:pt x="291" y="49"/>
                  </a:lnTo>
                  <a:lnTo>
                    <a:pt x="146" y="194"/>
                  </a:lnTo>
                  <a:lnTo>
                    <a:pt x="49" y="339"/>
                  </a:lnTo>
                  <a:lnTo>
                    <a:pt x="0" y="533"/>
                  </a:lnTo>
                  <a:lnTo>
                    <a:pt x="0" y="3005"/>
                  </a:lnTo>
                  <a:lnTo>
                    <a:pt x="49" y="3199"/>
                  </a:lnTo>
                  <a:lnTo>
                    <a:pt x="146" y="3393"/>
                  </a:lnTo>
                  <a:lnTo>
                    <a:pt x="291" y="3490"/>
                  </a:lnTo>
                  <a:lnTo>
                    <a:pt x="485" y="3538"/>
                  </a:lnTo>
                  <a:lnTo>
                    <a:pt x="2521" y="3538"/>
                  </a:lnTo>
                  <a:lnTo>
                    <a:pt x="2714" y="3490"/>
                  </a:lnTo>
                  <a:lnTo>
                    <a:pt x="2908" y="3393"/>
                  </a:lnTo>
                  <a:lnTo>
                    <a:pt x="3005" y="3199"/>
                  </a:lnTo>
                  <a:lnTo>
                    <a:pt x="3054" y="3005"/>
                  </a:lnTo>
                  <a:lnTo>
                    <a:pt x="3054" y="533"/>
                  </a:lnTo>
                  <a:lnTo>
                    <a:pt x="3005" y="339"/>
                  </a:lnTo>
                  <a:lnTo>
                    <a:pt x="2908" y="194"/>
                  </a:lnTo>
                  <a:lnTo>
                    <a:pt x="2714" y="49"/>
                  </a:lnTo>
                  <a:lnTo>
                    <a:pt x="25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 name="Google Shape;704;p58"/>
          <p:cNvGrpSpPr/>
          <p:nvPr/>
        </p:nvGrpSpPr>
        <p:grpSpPr>
          <a:xfrm>
            <a:off x="2083798" y="1255409"/>
            <a:ext cx="308897" cy="392155"/>
            <a:chOff x="7492078" y="3987820"/>
            <a:chExt cx="308897" cy="392155"/>
          </a:xfrm>
        </p:grpSpPr>
        <p:sp>
          <p:nvSpPr>
            <p:cNvPr id="705" name="Google Shape;705;p58"/>
            <p:cNvSpPr/>
            <p:nvPr/>
          </p:nvSpPr>
          <p:spPr>
            <a:xfrm>
              <a:off x="7492078" y="3987820"/>
              <a:ext cx="308897" cy="392155"/>
            </a:xfrm>
            <a:custGeom>
              <a:rect b="b" l="l" r="r" t="t"/>
              <a:pathLst>
                <a:path extrusionOk="0" h="17352" w="13668">
                  <a:moveTo>
                    <a:pt x="10809" y="1745"/>
                  </a:moveTo>
                  <a:lnTo>
                    <a:pt x="11923" y="2909"/>
                  </a:lnTo>
                  <a:lnTo>
                    <a:pt x="10809" y="2909"/>
                  </a:lnTo>
                  <a:lnTo>
                    <a:pt x="10809" y="1745"/>
                  </a:lnTo>
                  <a:close/>
                  <a:moveTo>
                    <a:pt x="9791" y="1018"/>
                  </a:moveTo>
                  <a:lnTo>
                    <a:pt x="9791" y="3393"/>
                  </a:lnTo>
                  <a:lnTo>
                    <a:pt x="9839" y="3587"/>
                  </a:lnTo>
                  <a:lnTo>
                    <a:pt x="9936" y="3781"/>
                  </a:lnTo>
                  <a:lnTo>
                    <a:pt x="10082" y="3878"/>
                  </a:lnTo>
                  <a:lnTo>
                    <a:pt x="10275" y="3926"/>
                  </a:lnTo>
                  <a:lnTo>
                    <a:pt x="12650" y="3926"/>
                  </a:lnTo>
                  <a:lnTo>
                    <a:pt x="12650" y="16333"/>
                  </a:lnTo>
                  <a:lnTo>
                    <a:pt x="1019" y="16333"/>
                  </a:lnTo>
                  <a:lnTo>
                    <a:pt x="1019" y="1018"/>
                  </a:lnTo>
                  <a:close/>
                  <a:moveTo>
                    <a:pt x="486" y="1"/>
                  </a:moveTo>
                  <a:lnTo>
                    <a:pt x="292" y="49"/>
                  </a:lnTo>
                  <a:lnTo>
                    <a:pt x="146" y="146"/>
                  </a:lnTo>
                  <a:lnTo>
                    <a:pt x="49" y="340"/>
                  </a:lnTo>
                  <a:lnTo>
                    <a:pt x="1" y="534"/>
                  </a:lnTo>
                  <a:lnTo>
                    <a:pt x="1" y="16866"/>
                  </a:lnTo>
                  <a:lnTo>
                    <a:pt x="49" y="17060"/>
                  </a:lnTo>
                  <a:lnTo>
                    <a:pt x="146" y="17206"/>
                  </a:lnTo>
                  <a:lnTo>
                    <a:pt x="292" y="17303"/>
                  </a:lnTo>
                  <a:lnTo>
                    <a:pt x="486" y="17351"/>
                  </a:lnTo>
                  <a:lnTo>
                    <a:pt x="13183" y="17351"/>
                  </a:lnTo>
                  <a:lnTo>
                    <a:pt x="13377" y="17303"/>
                  </a:lnTo>
                  <a:lnTo>
                    <a:pt x="13523" y="17206"/>
                  </a:lnTo>
                  <a:lnTo>
                    <a:pt x="13620" y="17060"/>
                  </a:lnTo>
                  <a:lnTo>
                    <a:pt x="13668" y="16866"/>
                  </a:lnTo>
                  <a:lnTo>
                    <a:pt x="13668" y="3345"/>
                  </a:lnTo>
                  <a:lnTo>
                    <a:pt x="13620" y="3199"/>
                  </a:lnTo>
                  <a:lnTo>
                    <a:pt x="13523" y="3054"/>
                  </a:lnTo>
                  <a:lnTo>
                    <a:pt x="10663" y="146"/>
                  </a:lnTo>
                  <a:lnTo>
                    <a:pt x="10469" y="49"/>
                  </a:lnTo>
                  <a:lnTo>
                    <a:pt x="102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8"/>
            <p:cNvSpPr/>
            <p:nvPr/>
          </p:nvSpPr>
          <p:spPr>
            <a:xfrm>
              <a:off x="7538092" y="4205797"/>
              <a:ext cx="216892" cy="82174"/>
            </a:xfrm>
            <a:custGeom>
              <a:rect b="b" l="l" r="r" t="t"/>
              <a:pathLst>
                <a:path extrusionOk="0" h="3636" w="9597">
                  <a:moveTo>
                    <a:pt x="8579" y="1018"/>
                  </a:moveTo>
                  <a:lnTo>
                    <a:pt x="8579" y="2617"/>
                  </a:lnTo>
                  <a:lnTo>
                    <a:pt x="1018" y="2617"/>
                  </a:lnTo>
                  <a:lnTo>
                    <a:pt x="1018" y="1018"/>
                  </a:lnTo>
                  <a:close/>
                  <a:moveTo>
                    <a:pt x="485" y="0"/>
                  </a:moveTo>
                  <a:lnTo>
                    <a:pt x="291" y="49"/>
                  </a:lnTo>
                  <a:lnTo>
                    <a:pt x="146" y="146"/>
                  </a:lnTo>
                  <a:lnTo>
                    <a:pt x="49" y="291"/>
                  </a:lnTo>
                  <a:lnTo>
                    <a:pt x="0" y="485"/>
                  </a:lnTo>
                  <a:lnTo>
                    <a:pt x="0" y="3150"/>
                  </a:lnTo>
                  <a:lnTo>
                    <a:pt x="49" y="3344"/>
                  </a:lnTo>
                  <a:lnTo>
                    <a:pt x="146" y="3490"/>
                  </a:lnTo>
                  <a:lnTo>
                    <a:pt x="291" y="3587"/>
                  </a:lnTo>
                  <a:lnTo>
                    <a:pt x="485" y="3635"/>
                  </a:lnTo>
                  <a:lnTo>
                    <a:pt x="9112" y="3635"/>
                  </a:lnTo>
                  <a:lnTo>
                    <a:pt x="9306" y="3587"/>
                  </a:lnTo>
                  <a:lnTo>
                    <a:pt x="9451" y="3490"/>
                  </a:lnTo>
                  <a:lnTo>
                    <a:pt x="9548" y="3344"/>
                  </a:lnTo>
                  <a:lnTo>
                    <a:pt x="9596" y="3150"/>
                  </a:lnTo>
                  <a:lnTo>
                    <a:pt x="9596" y="485"/>
                  </a:lnTo>
                  <a:lnTo>
                    <a:pt x="9548" y="291"/>
                  </a:lnTo>
                  <a:lnTo>
                    <a:pt x="9451" y="146"/>
                  </a:lnTo>
                  <a:lnTo>
                    <a:pt x="9306" y="49"/>
                  </a:lnTo>
                  <a:lnTo>
                    <a:pt x="91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8"/>
            <p:cNvSpPr/>
            <p:nvPr/>
          </p:nvSpPr>
          <p:spPr>
            <a:xfrm>
              <a:off x="7538092" y="4310932"/>
              <a:ext cx="216892" cy="23029"/>
            </a:xfrm>
            <a:custGeom>
              <a:rect b="b" l="l" r="r" t="t"/>
              <a:pathLst>
                <a:path extrusionOk="0" h="1019" w="9597">
                  <a:moveTo>
                    <a:pt x="485" y="1"/>
                  </a:moveTo>
                  <a:lnTo>
                    <a:pt x="291" y="49"/>
                  </a:lnTo>
                  <a:lnTo>
                    <a:pt x="146" y="146"/>
                  </a:lnTo>
                  <a:lnTo>
                    <a:pt x="49" y="340"/>
                  </a:lnTo>
                  <a:lnTo>
                    <a:pt x="0" y="534"/>
                  </a:lnTo>
                  <a:lnTo>
                    <a:pt x="49" y="728"/>
                  </a:lnTo>
                  <a:lnTo>
                    <a:pt x="146" y="873"/>
                  </a:lnTo>
                  <a:lnTo>
                    <a:pt x="291" y="970"/>
                  </a:lnTo>
                  <a:lnTo>
                    <a:pt x="485" y="1019"/>
                  </a:lnTo>
                  <a:lnTo>
                    <a:pt x="9112" y="1019"/>
                  </a:lnTo>
                  <a:lnTo>
                    <a:pt x="9306" y="970"/>
                  </a:lnTo>
                  <a:lnTo>
                    <a:pt x="9451" y="873"/>
                  </a:lnTo>
                  <a:lnTo>
                    <a:pt x="9548" y="728"/>
                  </a:lnTo>
                  <a:lnTo>
                    <a:pt x="9596" y="534"/>
                  </a:lnTo>
                  <a:lnTo>
                    <a:pt x="9548" y="340"/>
                  </a:lnTo>
                  <a:lnTo>
                    <a:pt x="9451" y="146"/>
                  </a:lnTo>
                  <a:lnTo>
                    <a:pt x="9306" y="49"/>
                  </a:lnTo>
                  <a:lnTo>
                    <a:pt x="91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8"/>
            <p:cNvSpPr/>
            <p:nvPr/>
          </p:nvSpPr>
          <p:spPr>
            <a:xfrm>
              <a:off x="7606005" y="4033834"/>
              <a:ext cx="81066" cy="102966"/>
            </a:xfrm>
            <a:custGeom>
              <a:rect b="b" l="l" r="r" t="t"/>
              <a:pathLst>
                <a:path extrusionOk="0" h="4556" w="3587">
                  <a:moveTo>
                    <a:pt x="1793" y="0"/>
                  </a:moveTo>
                  <a:lnTo>
                    <a:pt x="1454" y="49"/>
                  </a:lnTo>
                  <a:lnTo>
                    <a:pt x="1163" y="146"/>
                  </a:lnTo>
                  <a:lnTo>
                    <a:pt x="873" y="243"/>
                  </a:lnTo>
                  <a:lnTo>
                    <a:pt x="630" y="436"/>
                  </a:lnTo>
                  <a:lnTo>
                    <a:pt x="388" y="679"/>
                  </a:lnTo>
                  <a:lnTo>
                    <a:pt x="243" y="921"/>
                  </a:lnTo>
                  <a:lnTo>
                    <a:pt x="97" y="1212"/>
                  </a:lnTo>
                  <a:lnTo>
                    <a:pt x="49" y="1551"/>
                  </a:lnTo>
                  <a:lnTo>
                    <a:pt x="0" y="1793"/>
                  </a:lnTo>
                  <a:lnTo>
                    <a:pt x="49" y="1987"/>
                  </a:lnTo>
                  <a:lnTo>
                    <a:pt x="146" y="2133"/>
                  </a:lnTo>
                  <a:lnTo>
                    <a:pt x="339" y="2278"/>
                  </a:lnTo>
                  <a:lnTo>
                    <a:pt x="727" y="2278"/>
                  </a:lnTo>
                  <a:lnTo>
                    <a:pt x="873" y="2133"/>
                  </a:lnTo>
                  <a:lnTo>
                    <a:pt x="970" y="1987"/>
                  </a:lnTo>
                  <a:lnTo>
                    <a:pt x="1018" y="1793"/>
                  </a:lnTo>
                  <a:lnTo>
                    <a:pt x="1018" y="1696"/>
                  </a:lnTo>
                  <a:lnTo>
                    <a:pt x="1115" y="1406"/>
                  </a:lnTo>
                  <a:lnTo>
                    <a:pt x="1309" y="1212"/>
                  </a:lnTo>
                  <a:lnTo>
                    <a:pt x="1503" y="1066"/>
                  </a:lnTo>
                  <a:lnTo>
                    <a:pt x="1793" y="1018"/>
                  </a:lnTo>
                  <a:lnTo>
                    <a:pt x="2084" y="1066"/>
                  </a:lnTo>
                  <a:lnTo>
                    <a:pt x="2327" y="1260"/>
                  </a:lnTo>
                  <a:lnTo>
                    <a:pt x="2472" y="1454"/>
                  </a:lnTo>
                  <a:lnTo>
                    <a:pt x="2569" y="1745"/>
                  </a:lnTo>
                  <a:lnTo>
                    <a:pt x="2569" y="1890"/>
                  </a:lnTo>
                  <a:lnTo>
                    <a:pt x="2520" y="2036"/>
                  </a:lnTo>
                  <a:lnTo>
                    <a:pt x="2423" y="2181"/>
                  </a:lnTo>
                  <a:lnTo>
                    <a:pt x="2327" y="2327"/>
                  </a:lnTo>
                  <a:lnTo>
                    <a:pt x="2230" y="2423"/>
                  </a:lnTo>
                  <a:lnTo>
                    <a:pt x="2084" y="2472"/>
                  </a:lnTo>
                  <a:lnTo>
                    <a:pt x="1939" y="2520"/>
                  </a:lnTo>
                  <a:lnTo>
                    <a:pt x="1793" y="2569"/>
                  </a:lnTo>
                  <a:lnTo>
                    <a:pt x="1600" y="2617"/>
                  </a:lnTo>
                  <a:lnTo>
                    <a:pt x="1454" y="2714"/>
                  </a:lnTo>
                  <a:lnTo>
                    <a:pt x="1309" y="2860"/>
                  </a:lnTo>
                  <a:lnTo>
                    <a:pt x="1309" y="3053"/>
                  </a:lnTo>
                  <a:lnTo>
                    <a:pt x="1309" y="4071"/>
                  </a:lnTo>
                  <a:lnTo>
                    <a:pt x="1309" y="4265"/>
                  </a:lnTo>
                  <a:lnTo>
                    <a:pt x="1454" y="4410"/>
                  </a:lnTo>
                  <a:lnTo>
                    <a:pt x="1600" y="4507"/>
                  </a:lnTo>
                  <a:lnTo>
                    <a:pt x="1793" y="4556"/>
                  </a:lnTo>
                  <a:lnTo>
                    <a:pt x="1987" y="4507"/>
                  </a:lnTo>
                  <a:lnTo>
                    <a:pt x="2133" y="4410"/>
                  </a:lnTo>
                  <a:lnTo>
                    <a:pt x="2278" y="4265"/>
                  </a:lnTo>
                  <a:lnTo>
                    <a:pt x="2327" y="4071"/>
                  </a:lnTo>
                  <a:lnTo>
                    <a:pt x="2327" y="3490"/>
                  </a:lnTo>
                  <a:lnTo>
                    <a:pt x="2520" y="3441"/>
                  </a:lnTo>
                  <a:lnTo>
                    <a:pt x="2714" y="3296"/>
                  </a:lnTo>
                  <a:lnTo>
                    <a:pt x="2908" y="3199"/>
                  </a:lnTo>
                  <a:lnTo>
                    <a:pt x="3102" y="3005"/>
                  </a:lnTo>
                  <a:lnTo>
                    <a:pt x="3296" y="2714"/>
                  </a:lnTo>
                  <a:lnTo>
                    <a:pt x="3490" y="2423"/>
                  </a:lnTo>
                  <a:lnTo>
                    <a:pt x="3538" y="2084"/>
                  </a:lnTo>
                  <a:lnTo>
                    <a:pt x="3587" y="1696"/>
                  </a:lnTo>
                  <a:lnTo>
                    <a:pt x="3538" y="1357"/>
                  </a:lnTo>
                  <a:lnTo>
                    <a:pt x="3393" y="1066"/>
                  </a:lnTo>
                  <a:lnTo>
                    <a:pt x="3247" y="776"/>
                  </a:lnTo>
                  <a:lnTo>
                    <a:pt x="3054" y="533"/>
                  </a:lnTo>
                  <a:lnTo>
                    <a:pt x="2763" y="291"/>
                  </a:lnTo>
                  <a:lnTo>
                    <a:pt x="2472" y="146"/>
                  </a:lnTo>
                  <a:lnTo>
                    <a:pt x="2181" y="49"/>
                  </a:lnTo>
                  <a:lnTo>
                    <a:pt x="18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8"/>
            <p:cNvSpPr/>
            <p:nvPr/>
          </p:nvSpPr>
          <p:spPr>
            <a:xfrm>
              <a:off x="7635566" y="4159783"/>
              <a:ext cx="23029" cy="23029"/>
            </a:xfrm>
            <a:custGeom>
              <a:rect b="b" l="l" r="r" t="t"/>
              <a:pathLst>
                <a:path extrusionOk="0" h="1019" w="1019">
                  <a:moveTo>
                    <a:pt x="485" y="1"/>
                  </a:moveTo>
                  <a:lnTo>
                    <a:pt x="292" y="49"/>
                  </a:lnTo>
                  <a:lnTo>
                    <a:pt x="146" y="195"/>
                  </a:lnTo>
                  <a:lnTo>
                    <a:pt x="1" y="340"/>
                  </a:lnTo>
                  <a:lnTo>
                    <a:pt x="1" y="534"/>
                  </a:lnTo>
                  <a:lnTo>
                    <a:pt x="1" y="728"/>
                  </a:lnTo>
                  <a:lnTo>
                    <a:pt x="146" y="873"/>
                  </a:lnTo>
                  <a:lnTo>
                    <a:pt x="292" y="1018"/>
                  </a:lnTo>
                  <a:lnTo>
                    <a:pt x="679" y="1018"/>
                  </a:lnTo>
                  <a:lnTo>
                    <a:pt x="825" y="873"/>
                  </a:lnTo>
                  <a:lnTo>
                    <a:pt x="970" y="728"/>
                  </a:lnTo>
                  <a:lnTo>
                    <a:pt x="1019" y="534"/>
                  </a:lnTo>
                  <a:lnTo>
                    <a:pt x="970" y="340"/>
                  </a:lnTo>
                  <a:lnTo>
                    <a:pt x="825" y="195"/>
                  </a:lnTo>
                  <a:lnTo>
                    <a:pt x="679" y="49"/>
                  </a:lnTo>
                  <a:lnTo>
                    <a:pt x="4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10" name="Google Shape;710;p58"/>
          <p:cNvPicPr preferRelativeResize="0"/>
          <p:nvPr/>
        </p:nvPicPr>
        <p:blipFill>
          <a:blip r:embed="rId3">
            <a:alphaModFix/>
          </a:blip>
          <a:stretch>
            <a:fillRect/>
          </a:stretch>
        </p:blipFill>
        <p:spPr>
          <a:xfrm>
            <a:off x="1023400" y="900300"/>
            <a:ext cx="7053274" cy="4183824"/>
          </a:xfrm>
          <a:prstGeom prst="rect">
            <a:avLst/>
          </a:prstGeom>
          <a:noFill/>
          <a:ln>
            <a:noFill/>
          </a:ln>
        </p:spPr>
      </p:pic>
      <p:sp>
        <p:nvSpPr>
          <p:cNvPr id="711" name="Google Shape;711;p58"/>
          <p:cNvSpPr txBox="1"/>
          <p:nvPr/>
        </p:nvSpPr>
        <p:spPr>
          <a:xfrm>
            <a:off x="4303125" y="4084925"/>
            <a:ext cx="337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DM Sans"/>
                <a:ea typeface="DM Sans"/>
                <a:cs typeface="DM Sans"/>
                <a:sym typeface="DM Sans"/>
              </a:rPr>
              <a:t>Random Forest</a:t>
            </a:r>
            <a:endParaRPr b="1">
              <a:solidFill>
                <a:schemeClr val="dk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5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importance (DT)</a:t>
            </a:r>
            <a:endParaRPr/>
          </a:p>
        </p:txBody>
      </p:sp>
      <p:sp>
        <p:nvSpPr>
          <p:cNvPr id="717" name="Google Shape;717;p59"/>
          <p:cNvSpPr txBox="1"/>
          <p:nvPr>
            <p:ph idx="1" type="subTitle"/>
          </p:nvPr>
        </p:nvSpPr>
        <p:spPr>
          <a:xfrm>
            <a:off x="968524" y="2235613"/>
            <a:ext cx="22662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718" name="Google Shape;718;p59"/>
          <p:cNvSpPr txBox="1"/>
          <p:nvPr>
            <p:ph idx="2" type="subTitle"/>
          </p:nvPr>
        </p:nvSpPr>
        <p:spPr>
          <a:xfrm>
            <a:off x="3439063" y="2235613"/>
            <a:ext cx="22659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19" name="Google Shape;719;p59"/>
          <p:cNvSpPr txBox="1"/>
          <p:nvPr>
            <p:ph idx="4" type="subTitle"/>
          </p:nvPr>
        </p:nvSpPr>
        <p:spPr>
          <a:xfrm>
            <a:off x="3439063" y="3967325"/>
            <a:ext cx="22659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20" name="Google Shape;720;p59"/>
          <p:cNvSpPr txBox="1"/>
          <p:nvPr>
            <p:ph idx="8" type="subTitle"/>
          </p:nvPr>
        </p:nvSpPr>
        <p:spPr>
          <a:xfrm>
            <a:off x="3439063" y="1890138"/>
            <a:ext cx="22659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21" name="Google Shape;721;p59"/>
          <p:cNvSpPr txBox="1"/>
          <p:nvPr>
            <p:ph idx="14" type="subTitle"/>
          </p:nvPr>
        </p:nvSpPr>
        <p:spPr>
          <a:xfrm>
            <a:off x="3439063" y="3621825"/>
            <a:ext cx="22659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pic>
        <p:nvPicPr>
          <p:cNvPr id="722" name="Google Shape;722;p59"/>
          <p:cNvPicPr preferRelativeResize="0"/>
          <p:nvPr/>
        </p:nvPicPr>
        <p:blipFill>
          <a:blip r:embed="rId3">
            <a:alphaModFix/>
          </a:blip>
          <a:stretch>
            <a:fillRect/>
          </a:stretch>
        </p:blipFill>
        <p:spPr>
          <a:xfrm>
            <a:off x="1855928" y="1017725"/>
            <a:ext cx="5432132" cy="41257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6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imbalance </a:t>
            </a:r>
            <a:endParaRPr/>
          </a:p>
        </p:txBody>
      </p:sp>
      <p:sp>
        <p:nvSpPr>
          <p:cNvPr id="728" name="Google Shape;728;p60"/>
          <p:cNvSpPr txBox="1"/>
          <p:nvPr>
            <p:ph idx="2" type="subTitle"/>
          </p:nvPr>
        </p:nvSpPr>
        <p:spPr>
          <a:xfrm>
            <a:off x="3439063" y="2235613"/>
            <a:ext cx="22659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29" name="Google Shape;729;p60"/>
          <p:cNvSpPr txBox="1"/>
          <p:nvPr>
            <p:ph idx="4" type="subTitle"/>
          </p:nvPr>
        </p:nvSpPr>
        <p:spPr>
          <a:xfrm>
            <a:off x="3439063" y="3967325"/>
            <a:ext cx="22659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30" name="Google Shape;730;p60"/>
          <p:cNvSpPr txBox="1"/>
          <p:nvPr>
            <p:ph idx="8" type="subTitle"/>
          </p:nvPr>
        </p:nvSpPr>
        <p:spPr>
          <a:xfrm>
            <a:off x="3439063" y="1890138"/>
            <a:ext cx="22659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31" name="Google Shape;731;p60"/>
          <p:cNvSpPr txBox="1"/>
          <p:nvPr>
            <p:ph idx="14" type="subTitle"/>
          </p:nvPr>
        </p:nvSpPr>
        <p:spPr>
          <a:xfrm>
            <a:off x="3439063" y="3621825"/>
            <a:ext cx="22659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pic>
        <p:nvPicPr>
          <p:cNvPr id="732" name="Google Shape;732;p60"/>
          <p:cNvPicPr preferRelativeResize="0"/>
          <p:nvPr/>
        </p:nvPicPr>
        <p:blipFill>
          <a:blip r:embed="rId3">
            <a:alphaModFix/>
          </a:blip>
          <a:stretch>
            <a:fillRect/>
          </a:stretch>
        </p:blipFill>
        <p:spPr>
          <a:xfrm>
            <a:off x="1811075" y="1285550"/>
            <a:ext cx="4999375" cy="3690425"/>
          </a:xfrm>
          <a:prstGeom prst="rect">
            <a:avLst/>
          </a:prstGeom>
          <a:noFill/>
          <a:ln>
            <a:noFill/>
          </a:ln>
        </p:spPr>
      </p:pic>
      <p:sp>
        <p:nvSpPr>
          <p:cNvPr id="733" name="Google Shape;733;p60"/>
          <p:cNvSpPr/>
          <p:nvPr/>
        </p:nvSpPr>
        <p:spPr>
          <a:xfrm rot="-5400000">
            <a:off x="4813725" y="2210275"/>
            <a:ext cx="1408200" cy="219000"/>
          </a:xfrm>
          <a:prstGeom prst="leftRightArrow">
            <a:avLst>
              <a:gd fmla="val 50000" name="adj1"/>
              <a:gd fmla="val 50000" name="adj2"/>
            </a:avLst>
          </a:prstGeom>
          <a:solidFill>
            <a:srgbClr val="FF0000"/>
          </a:solidFill>
          <a:ln cap="flat" cmpd="sng" w="9525">
            <a:solidFill>
              <a:srgbClr val="0D0D0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Upsampling</a:t>
            </a:r>
            <a:endParaRPr/>
          </a:p>
        </p:txBody>
      </p:sp>
      <p:sp>
        <p:nvSpPr>
          <p:cNvPr id="739" name="Google Shape;739;p61"/>
          <p:cNvSpPr txBox="1"/>
          <p:nvPr>
            <p:ph idx="2" type="subTitle"/>
          </p:nvPr>
        </p:nvSpPr>
        <p:spPr>
          <a:xfrm>
            <a:off x="3439063" y="2235613"/>
            <a:ext cx="22659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40" name="Google Shape;740;p61"/>
          <p:cNvSpPr txBox="1"/>
          <p:nvPr>
            <p:ph idx="4" type="subTitle"/>
          </p:nvPr>
        </p:nvSpPr>
        <p:spPr>
          <a:xfrm>
            <a:off x="3439063" y="3967325"/>
            <a:ext cx="22659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41" name="Google Shape;741;p61"/>
          <p:cNvSpPr txBox="1"/>
          <p:nvPr>
            <p:ph idx="8" type="subTitle"/>
          </p:nvPr>
        </p:nvSpPr>
        <p:spPr>
          <a:xfrm>
            <a:off x="3439063" y="1890138"/>
            <a:ext cx="22659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42" name="Google Shape;742;p61"/>
          <p:cNvSpPr txBox="1"/>
          <p:nvPr>
            <p:ph idx="14" type="subTitle"/>
          </p:nvPr>
        </p:nvSpPr>
        <p:spPr>
          <a:xfrm>
            <a:off x="3439063" y="3621825"/>
            <a:ext cx="22659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pic>
        <p:nvPicPr>
          <p:cNvPr id="743" name="Google Shape;743;p61"/>
          <p:cNvPicPr preferRelativeResize="0"/>
          <p:nvPr/>
        </p:nvPicPr>
        <p:blipFill rotWithShape="1">
          <a:blip r:embed="rId3">
            <a:alphaModFix/>
          </a:blip>
          <a:srcRect b="11292" l="15788" r="28246" t="21208"/>
          <a:stretch/>
        </p:blipFill>
        <p:spPr>
          <a:xfrm>
            <a:off x="1740975" y="1213675"/>
            <a:ext cx="4605850" cy="3472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5"/>
          <p:cNvSpPr/>
          <p:nvPr/>
        </p:nvSpPr>
        <p:spPr>
          <a:xfrm>
            <a:off x="589136" y="43810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5"/>
          <p:cNvSpPr/>
          <p:nvPr/>
        </p:nvSpPr>
        <p:spPr>
          <a:xfrm>
            <a:off x="7656586" y="25210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00C3B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5"/>
          <p:cNvSpPr/>
          <p:nvPr/>
        </p:nvSpPr>
        <p:spPr>
          <a:xfrm>
            <a:off x="521711" y="395757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9" name="Google Shape;379;p35"/>
          <p:cNvPicPr preferRelativeResize="0"/>
          <p:nvPr/>
        </p:nvPicPr>
        <p:blipFill rotWithShape="1">
          <a:blip r:embed="rId3">
            <a:alphaModFix/>
          </a:blip>
          <a:srcRect b="11411" l="0" r="0" t="14536"/>
          <a:stretch/>
        </p:blipFill>
        <p:spPr>
          <a:xfrm>
            <a:off x="2644425" y="252100"/>
            <a:ext cx="3626125" cy="3528428"/>
          </a:xfrm>
          <a:prstGeom prst="rect">
            <a:avLst/>
          </a:prstGeom>
          <a:noFill/>
          <a:ln>
            <a:noFill/>
          </a:ln>
        </p:spPr>
      </p:pic>
      <p:sp>
        <p:nvSpPr>
          <p:cNvPr id="380" name="Google Shape;380;p35"/>
          <p:cNvSpPr txBox="1"/>
          <p:nvPr/>
        </p:nvSpPr>
        <p:spPr>
          <a:xfrm>
            <a:off x="2903150" y="3804600"/>
            <a:ext cx="3460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DM Sans"/>
                <a:ea typeface="DM Sans"/>
                <a:cs typeface="DM Sans"/>
                <a:sym typeface="DM Sans"/>
              </a:rPr>
              <a:t>Free Cancellation Policies</a:t>
            </a:r>
            <a:endParaRPr b="1" sz="2000">
              <a:solidFill>
                <a:schemeClr val="dk1"/>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62"/>
          <p:cNvSpPr txBox="1"/>
          <p:nvPr>
            <p:ph type="title"/>
          </p:nvPr>
        </p:nvSpPr>
        <p:spPr>
          <a:xfrm>
            <a:off x="291900" y="445025"/>
            <a:ext cx="8418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Modelling the modified dataset on RFM</a:t>
            </a:r>
            <a:endParaRPr/>
          </a:p>
        </p:txBody>
      </p:sp>
      <p:sp>
        <p:nvSpPr>
          <p:cNvPr id="749" name="Google Shape;749;p62"/>
          <p:cNvSpPr txBox="1"/>
          <p:nvPr>
            <p:ph idx="2" type="subTitle"/>
          </p:nvPr>
        </p:nvSpPr>
        <p:spPr>
          <a:xfrm>
            <a:off x="3439063" y="2235613"/>
            <a:ext cx="22659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50" name="Google Shape;750;p62"/>
          <p:cNvSpPr txBox="1"/>
          <p:nvPr>
            <p:ph idx="4" type="subTitle"/>
          </p:nvPr>
        </p:nvSpPr>
        <p:spPr>
          <a:xfrm>
            <a:off x="3439063" y="3967325"/>
            <a:ext cx="22659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51" name="Google Shape;751;p62"/>
          <p:cNvSpPr txBox="1"/>
          <p:nvPr>
            <p:ph idx="8" type="subTitle"/>
          </p:nvPr>
        </p:nvSpPr>
        <p:spPr>
          <a:xfrm>
            <a:off x="3439063" y="1890138"/>
            <a:ext cx="22659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52" name="Google Shape;752;p62"/>
          <p:cNvSpPr txBox="1"/>
          <p:nvPr>
            <p:ph idx="14" type="subTitle"/>
          </p:nvPr>
        </p:nvSpPr>
        <p:spPr>
          <a:xfrm>
            <a:off x="3439063" y="3621825"/>
            <a:ext cx="22659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pic>
        <p:nvPicPr>
          <p:cNvPr id="753" name="Google Shape;753;p62"/>
          <p:cNvPicPr preferRelativeResize="0"/>
          <p:nvPr/>
        </p:nvPicPr>
        <p:blipFill rotWithShape="1">
          <a:blip r:embed="rId3">
            <a:alphaModFix/>
          </a:blip>
          <a:srcRect b="5226" l="37292" r="0" t="13991"/>
          <a:stretch/>
        </p:blipFill>
        <p:spPr>
          <a:xfrm>
            <a:off x="1843550" y="1167575"/>
            <a:ext cx="5039027" cy="4056851"/>
          </a:xfrm>
          <a:prstGeom prst="rect">
            <a:avLst/>
          </a:prstGeom>
          <a:noFill/>
          <a:ln>
            <a:noFill/>
          </a:ln>
        </p:spPr>
      </p:pic>
      <p:pic>
        <p:nvPicPr>
          <p:cNvPr id="754" name="Google Shape;754;p62"/>
          <p:cNvPicPr preferRelativeResize="0"/>
          <p:nvPr/>
        </p:nvPicPr>
        <p:blipFill rotWithShape="1">
          <a:blip r:embed="rId4">
            <a:alphaModFix/>
          </a:blip>
          <a:srcRect b="17836" l="34385" r="20413" t="43363"/>
          <a:stretch/>
        </p:blipFill>
        <p:spPr>
          <a:xfrm>
            <a:off x="4007500" y="2235625"/>
            <a:ext cx="4281364" cy="2296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63"/>
          <p:cNvSpPr txBox="1"/>
          <p:nvPr>
            <p:ph type="title"/>
          </p:nvPr>
        </p:nvSpPr>
        <p:spPr>
          <a:xfrm>
            <a:off x="4292275" y="1663850"/>
            <a:ext cx="4138500" cy="181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a:t>
            </a:r>
            <a:endParaRPr/>
          </a:p>
        </p:txBody>
      </p:sp>
      <p:grpSp>
        <p:nvGrpSpPr>
          <p:cNvPr id="760" name="Google Shape;760;p63"/>
          <p:cNvGrpSpPr/>
          <p:nvPr/>
        </p:nvGrpSpPr>
        <p:grpSpPr>
          <a:xfrm>
            <a:off x="-311973" y="-106034"/>
            <a:ext cx="3997531" cy="5454467"/>
            <a:chOff x="-311973" y="-106034"/>
            <a:chExt cx="3997531" cy="5454467"/>
          </a:xfrm>
        </p:grpSpPr>
        <p:sp>
          <p:nvSpPr>
            <p:cNvPr id="761" name="Google Shape;761;p63"/>
            <p:cNvSpPr/>
            <p:nvPr/>
          </p:nvSpPr>
          <p:spPr>
            <a:xfrm>
              <a:off x="2084909" y="64307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63"/>
            <p:cNvSpPr/>
            <p:nvPr/>
          </p:nvSpPr>
          <p:spPr>
            <a:xfrm>
              <a:off x="1401408" y="270175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63"/>
            <p:cNvSpPr/>
            <p:nvPr/>
          </p:nvSpPr>
          <p:spPr>
            <a:xfrm>
              <a:off x="1061727" y="49055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63"/>
            <p:cNvSpPr/>
            <p:nvPr/>
          </p:nvSpPr>
          <p:spPr>
            <a:xfrm>
              <a:off x="644984" y="-106034"/>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63"/>
            <p:cNvSpPr/>
            <p:nvPr/>
          </p:nvSpPr>
          <p:spPr>
            <a:xfrm>
              <a:off x="822495" y="159614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63"/>
            <p:cNvSpPr/>
            <p:nvPr/>
          </p:nvSpPr>
          <p:spPr>
            <a:xfrm>
              <a:off x="1401408" y="1995294"/>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63"/>
            <p:cNvSpPr/>
            <p:nvPr/>
          </p:nvSpPr>
          <p:spPr>
            <a:xfrm>
              <a:off x="2008129" y="1713139"/>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63"/>
            <p:cNvSpPr/>
            <p:nvPr/>
          </p:nvSpPr>
          <p:spPr>
            <a:xfrm flipH="1" rot="10800000">
              <a:off x="-72150" y="247805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63"/>
            <p:cNvSpPr/>
            <p:nvPr/>
          </p:nvSpPr>
          <p:spPr>
            <a:xfrm flipH="1" rot="10800000">
              <a:off x="876630" y="374148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63"/>
            <p:cNvSpPr/>
            <p:nvPr/>
          </p:nvSpPr>
          <p:spPr>
            <a:xfrm flipH="1" rot="10800000">
              <a:off x="324034" y="416051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63"/>
            <p:cNvSpPr/>
            <p:nvPr/>
          </p:nvSpPr>
          <p:spPr>
            <a:xfrm>
              <a:off x="2455608" y="278318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63"/>
            <p:cNvSpPr/>
            <p:nvPr/>
          </p:nvSpPr>
          <p:spPr>
            <a:xfrm>
              <a:off x="2846848" y="326636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63"/>
            <p:cNvSpPr/>
            <p:nvPr/>
          </p:nvSpPr>
          <p:spPr>
            <a:xfrm flipH="1" rot="10800000">
              <a:off x="1900437" y="385325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63"/>
            <p:cNvSpPr/>
            <p:nvPr/>
          </p:nvSpPr>
          <p:spPr>
            <a:xfrm flipH="1" rot="10800000">
              <a:off x="2417668" y="438031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63"/>
            <p:cNvSpPr/>
            <p:nvPr/>
          </p:nvSpPr>
          <p:spPr>
            <a:xfrm>
              <a:off x="347208" y="292545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63"/>
            <p:cNvSpPr/>
            <p:nvPr/>
          </p:nvSpPr>
          <p:spPr>
            <a:xfrm>
              <a:off x="2523872" y="223966"/>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63"/>
            <p:cNvSpPr/>
            <p:nvPr/>
          </p:nvSpPr>
          <p:spPr>
            <a:xfrm>
              <a:off x="-311973" y="13865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63"/>
            <p:cNvSpPr/>
            <p:nvPr/>
          </p:nvSpPr>
          <p:spPr>
            <a:xfrm>
              <a:off x="96929" y="80310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79" name="Google Shape;779;p63"/>
          <p:cNvCxnSpPr/>
          <p:nvPr/>
        </p:nvCxnSpPr>
        <p:spPr>
          <a:xfrm>
            <a:off x="4394150" y="1562388"/>
            <a:ext cx="3735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pic>
        <p:nvPicPr>
          <p:cNvPr id="784" name="Google Shape;784;p64"/>
          <p:cNvPicPr preferRelativeResize="0"/>
          <p:nvPr/>
        </p:nvPicPr>
        <p:blipFill>
          <a:blip r:embed="rId3">
            <a:alphaModFix/>
          </a:blip>
          <a:stretch>
            <a:fillRect/>
          </a:stretch>
        </p:blipFill>
        <p:spPr>
          <a:xfrm>
            <a:off x="3131500" y="1542800"/>
            <a:ext cx="2881050" cy="2057900"/>
          </a:xfrm>
          <a:prstGeom prst="rect">
            <a:avLst/>
          </a:prstGeom>
          <a:noFill/>
          <a:ln>
            <a:noFill/>
          </a:ln>
        </p:spPr>
      </p:pic>
      <p:sp>
        <p:nvSpPr>
          <p:cNvPr id="785" name="Google Shape;785;p64"/>
          <p:cNvSpPr txBox="1"/>
          <p:nvPr/>
        </p:nvSpPr>
        <p:spPr>
          <a:xfrm>
            <a:off x="873000" y="1542800"/>
            <a:ext cx="13653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DM Sans"/>
                <a:ea typeface="DM Sans"/>
                <a:cs typeface="DM Sans"/>
                <a:sym typeface="DM Sans"/>
              </a:rPr>
              <a:t>Lead Time</a:t>
            </a:r>
            <a:endParaRPr b="1" sz="1700">
              <a:solidFill>
                <a:schemeClr val="dk1"/>
              </a:solidFill>
              <a:latin typeface="DM Sans"/>
              <a:ea typeface="DM Sans"/>
              <a:cs typeface="DM Sans"/>
              <a:sym typeface="DM Sans"/>
            </a:endParaRPr>
          </a:p>
        </p:txBody>
      </p:sp>
      <p:sp>
        <p:nvSpPr>
          <p:cNvPr id="786" name="Google Shape;786;p64"/>
          <p:cNvSpPr/>
          <p:nvPr/>
        </p:nvSpPr>
        <p:spPr>
          <a:xfrm rot="-9574286">
            <a:off x="2067932" y="2017882"/>
            <a:ext cx="1183535" cy="252985"/>
          </a:xfrm>
          <a:prstGeom prst="rightArrow">
            <a:avLst>
              <a:gd fmla="val 50000" name="adj1"/>
              <a:gd fmla="val 50000" name="adj2"/>
            </a:avLst>
          </a:prstGeom>
          <a:solidFill>
            <a:schemeClr val="dk1"/>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87" name="Google Shape;787;p64"/>
          <p:cNvSpPr txBox="1"/>
          <p:nvPr/>
        </p:nvSpPr>
        <p:spPr>
          <a:xfrm>
            <a:off x="1084350" y="2695825"/>
            <a:ext cx="12492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DM Sans"/>
                <a:ea typeface="DM Sans"/>
                <a:cs typeface="DM Sans"/>
                <a:sym typeface="DM Sans"/>
              </a:rPr>
              <a:t>Online booking</a:t>
            </a:r>
            <a:endParaRPr b="1" sz="1700">
              <a:solidFill>
                <a:schemeClr val="dk1"/>
              </a:solidFill>
              <a:latin typeface="DM Sans"/>
              <a:ea typeface="DM Sans"/>
              <a:cs typeface="DM Sans"/>
              <a:sym typeface="DM Sans"/>
            </a:endParaRPr>
          </a:p>
        </p:txBody>
      </p:sp>
      <p:sp>
        <p:nvSpPr>
          <p:cNvPr id="788" name="Google Shape;788;p64"/>
          <p:cNvSpPr/>
          <p:nvPr/>
        </p:nvSpPr>
        <p:spPr>
          <a:xfrm rot="-10183225">
            <a:off x="2253772" y="3141487"/>
            <a:ext cx="912852" cy="252846"/>
          </a:xfrm>
          <a:prstGeom prst="rightArrow">
            <a:avLst>
              <a:gd fmla="val 50000" name="adj1"/>
              <a:gd fmla="val 50000" name="adj2"/>
            </a:avLst>
          </a:prstGeom>
          <a:solidFill>
            <a:schemeClr val="dk1"/>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89" name="Google Shape;789;p64"/>
          <p:cNvSpPr/>
          <p:nvPr/>
        </p:nvSpPr>
        <p:spPr>
          <a:xfrm rot="-1071092">
            <a:off x="5837543" y="2017710"/>
            <a:ext cx="913060" cy="253314"/>
          </a:xfrm>
          <a:prstGeom prst="rightArrow">
            <a:avLst>
              <a:gd fmla="val 50000" name="adj1"/>
              <a:gd fmla="val 50000" name="adj2"/>
            </a:avLst>
          </a:prstGeom>
          <a:solidFill>
            <a:schemeClr val="dk1"/>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90" name="Google Shape;790;p64"/>
          <p:cNvSpPr txBox="1"/>
          <p:nvPr/>
        </p:nvSpPr>
        <p:spPr>
          <a:xfrm>
            <a:off x="6767325" y="1349375"/>
            <a:ext cx="1492200" cy="969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dk1"/>
                </a:solidFill>
                <a:latin typeface="DM Sans"/>
                <a:ea typeface="DM Sans"/>
                <a:cs typeface="DM Sans"/>
                <a:sym typeface="DM Sans"/>
              </a:rPr>
              <a:t>Number of special requests</a:t>
            </a:r>
            <a:endParaRPr b="1" sz="1700">
              <a:solidFill>
                <a:schemeClr val="dk1"/>
              </a:solidFill>
              <a:latin typeface="DM Sans"/>
              <a:ea typeface="DM Sans"/>
              <a:cs typeface="DM Sans"/>
              <a:sym typeface="DM Sans"/>
            </a:endParaRPr>
          </a:p>
        </p:txBody>
      </p:sp>
      <p:sp>
        <p:nvSpPr>
          <p:cNvPr id="791" name="Google Shape;791;p64"/>
          <p:cNvSpPr/>
          <p:nvPr/>
        </p:nvSpPr>
        <p:spPr>
          <a:xfrm rot="-700752">
            <a:off x="5976919" y="3141425"/>
            <a:ext cx="912900" cy="252933"/>
          </a:xfrm>
          <a:prstGeom prst="rightArrow">
            <a:avLst>
              <a:gd fmla="val 50000" name="adj1"/>
              <a:gd fmla="val 50000" name="adj2"/>
            </a:avLst>
          </a:prstGeom>
          <a:solidFill>
            <a:schemeClr val="dk1"/>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92" name="Google Shape;792;p64"/>
          <p:cNvSpPr txBox="1"/>
          <p:nvPr/>
        </p:nvSpPr>
        <p:spPr>
          <a:xfrm>
            <a:off x="6905725" y="2783100"/>
            <a:ext cx="1492200" cy="969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dk1"/>
                </a:solidFill>
                <a:latin typeface="DM Sans"/>
                <a:ea typeface="DM Sans"/>
                <a:cs typeface="DM Sans"/>
                <a:sym typeface="DM Sans"/>
              </a:rPr>
              <a:t>Average</a:t>
            </a:r>
            <a:r>
              <a:rPr b="1" lang="en" sz="1700">
                <a:solidFill>
                  <a:schemeClr val="dk1"/>
                </a:solidFill>
                <a:latin typeface="DM Sans"/>
                <a:ea typeface="DM Sans"/>
                <a:cs typeface="DM Sans"/>
                <a:sym typeface="DM Sans"/>
              </a:rPr>
              <a:t> price of a room</a:t>
            </a:r>
            <a:endParaRPr b="1" sz="1700">
              <a:solidFill>
                <a:schemeClr val="dk1"/>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65"/>
          <p:cNvSpPr txBox="1"/>
          <p:nvPr>
            <p:ph type="title"/>
          </p:nvPr>
        </p:nvSpPr>
        <p:spPr>
          <a:xfrm>
            <a:off x="489850" y="1097800"/>
            <a:ext cx="4216200" cy="23679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AutoNum type="arabicPeriod"/>
            </a:pPr>
            <a:r>
              <a:rPr lang="en" sz="2000"/>
              <a:t>Bookings with high lead time </a:t>
            </a:r>
            <a:endParaRPr sz="2000"/>
          </a:p>
          <a:p>
            <a:pPr indent="0" lvl="0" marL="0" rtl="0" algn="l">
              <a:lnSpc>
                <a:spcPct val="150000"/>
              </a:lnSpc>
              <a:spcBef>
                <a:spcPts val="0"/>
              </a:spcBef>
              <a:spcAft>
                <a:spcPts val="0"/>
              </a:spcAft>
              <a:buNone/>
            </a:pPr>
            <a:r>
              <a:rPr b="0" lang="en" sz="1900"/>
              <a:t>⇒ High </a:t>
            </a:r>
            <a:r>
              <a:rPr b="0" lang="en" sz="1900"/>
              <a:t>probability</a:t>
            </a:r>
            <a:r>
              <a:rPr b="0" lang="en" sz="1900"/>
              <a:t> of cancellation</a:t>
            </a:r>
            <a:endParaRPr b="0" sz="1900"/>
          </a:p>
          <a:p>
            <a:pPr indent="0" lvl="0" marL="0" rtl="0" algn="l">
              <a:lnSpc>
                <a:spcPct val="150000"/>
              </a:lnSpc>
              <a:spcBef>
                <a:spcPts val="0"/>
              </a:spcBef>
              <a:spcAft>
                <a:spcPts val="0"/>
              </a:spcAft>
              <a:buNone/>
            </a:pPr>
            <a:r>
              <a:rPr lang="en" sz="1900"/>
              <a:t>Recommendation </a:t>
            </a:r>
            <a:endParaRPr sz="1900"/>
          </a:p>
          <a:p>
            <a:pPr indent="0" lvl="0" marL="0" rtl="0" algn="l">
              <a:lnSpc>
                <a:spcPct val="150000"/>
              </a:lnSpc>
              <a:spcBef>
                <a:spcPts val="0"/>
              </a:spcBef>
              <a:spcAft>
                <a:spcPts val="0"/>
              </a:spcAft>
              <a:buNone/>
            </a:pPr>
            <a:r>
              <a:rPr b="0" lang="en" sz="1900"/>
              <a:t>⇒ Hotels to limit how ahead in time guests may book their rooms</a:t>
            </a:r>
            <a:r>
              <a:rPr b="0" lang="en" sz="1900"/>
              <a:t> </a:t>
            </a:r>
            <a:endParaRPr b="0" sz="1900"/>
          </a:p>
          <a:p>
            <a:pPr indent="0" lvl="0" marL="0" rtl="0" algn="l">
              <a:lnSpc>
                <a:spcPct val="150000"/>
              </a:lnSpc>
              <a:spcBef>
                <a:spcPts val="0"/>
              </a:spcBef>
              <a:spcAft>
                <a:spcPts val="0"/>
              </a:spcAft>
              <a:buNone/>
            </a:pPr>
            <a:r>
              <a:t/>
            </a:r>
            <a:endParaRPr b="0" sz="1900"/>
          </a:p>
          <a:p>
            <a:pPr indent="0" lvl="0" marL="0" rtl="0" algn="l">
              <a:spcBef>
                <a:spcPts val="0"/>
              </a:spcBef>
              <a:spcAft>
                <a:spcPts val="0"/>
              </a:spcAft>
              <a:buNone/>
            </a:pPr>
            <a:r>
              <a:t/>
            </a:r>
            <a:endParaRPr sz="1900"/>
          </a:p>
        </p:txBody>
      </p:sp>
      <p:sp>
        <p:nvSpPr>
          <p:cNvPr id="798" name="Google Shape;798;p65"/>
          <p:cNvSpPr txBox="1"/>
          <p:nvPr>
            <p:ph idx="1" type="subTitle"/>
          </p:nvPr>
        </p:nvSpPr>
        <p:spPr>
          <a:xfrm>
            <a:off x="1226400" y="357200"/>
            <a:ext cx="6691200" cy="54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Recommendation </a:t>
            </a:r>
            <a:endParaRPr b="1"/>
          </a:p>
        </p:txBody>
      </p:sp>
      <p:pic>
        <p:nvPicPr>
          <p:cNvPr id="799" name="Google Shape;799;p65"/>
          <p:cNvPicPr preferRelativeResize="0"/>
          <p:nvPr/>
        </p:nvPicPr>
        <p:blipFill rotWithShape="1">
          <a:blip r:embed="rId3">
            <a:alphaModFix/>
          </a:blip>
          <a:srcRect b="15123" l="28011" r="31479" t="50307"/>
          <a:stretch/>
        </p:blipFill>
        <p:spPr>
          <a:xfrm>
            <a:off x="4819450" y="1217050"/>
            <a:ext cx="4216125" cy="2248602"/>
          </a:xfrm>
          <a:prstGeom prst="rect">
            <a:avLst/>
          </a:prstGeom>
          <a:noFill/>
          <a:ln>
            <a:noFill/>
          </a:ln>
        </p:spPr>
      </p:pic>
      <p:sp>
        <p:nvSpPr>
          <p:cNvPr id="800" name="Google Shape;800;p65"/>
          <p:cNvSpPr/>
          <p:nvPr/>
        </p:nvSpPr>
        <p:spPr>
          <a:xfrm>
            <a:off x="4873563" y="1420700"/>
            <a:ext cx="4107900" cy="3552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66"/>
          <p:cNvSpPr txBox="1"/>
          <p:nvPr>
            <p:ph type="title"/>
          </p:nvPr>
        </p:nvSpPr>
        <p:spPr>
          <a:xfrm>
            <a:off x="1049375" y="1097800"/>
            <a:ext cx="6005700" cy="2938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000"/>
              <a:t>2.   </a:t>
            </a:r>
            <a:r>
              <a:rPr lang="en" sz="2000"/>
              <a:t>Bookings with special requests </a:t>
            </a:r>
            <a:endParaRPr sz="2000"/>
          </a:p>
          <a:p>
            <a:pPr indent="0" lvl="0" marL="0" rtl="0" algn="l">
              <a:lnSpc>
                <a:spcPct val="150000"/>
              </a:lnSpc>
              <a:spcBef>
                <a:spcPts val="0"/>
              </a:spcBef>
              <a:spcAft>
                <a:spcPts val="0"/>
              </a:spcAft>
              <a:buNone/>
            </a:pPr>
            <a:r>
              <a:rPr b="0" lang="en" sz="1900"/>
              <a:t>⇒ Low probability of cancellation</a:t>
            </a:r>
            <a:endParaRPr b="0" sz="1900"/>
          </a:p>
          <a:p>
            <a:pPr indent="0" lvl="0" marL="0" rtl="0" algn="l">
              <a:lnSpc>
                <a:spcPct val="150000"/>
              </a:lnSpc>
              <a:spcBef>
                <a:spcPts val="0"/>
              </a:spcBef>
              <a:spcAft>
                <a:spcPts val="0"/>
              </a:spcAft>
              <a:buNone/>
            </a:pPr>
            <a:r>
              <a:rPr lang="en" sz="1900"/>
              <a:t>Recommendation </a:t>
            </a:r>
            <a:endParaRPr sz="1900"/>
          </a:p>
          <a:p>
            <a:pPr indent="0" lvl="0" marL="0" rtl="0" algn="l">
              <a:lnSpc>
                <a:spcPct val="150000"/>
              </a:lnSpc>
              <a:spcBef>
                <a:spcPts val="0"/>
              </a:spcBef>
              <a:spcAft>
                <a:spcPts val="0"/>
              </a:spcAft>
              <a:buNone/>
            </a:pPr>
            <a:r>
              <a:rPr b="0" lang="en" sz="1900"/>
              <a:t>⇒ Hotels to offer customisable packages that allow for guests to personalise their stay</a:t>
            </a:r>
            <a:endParaRPr b="0" sz="1900"/>
          </a:p>
          <a:p>
            <a:pPr indent="0" lvl="0" marL="0" rtl="0" algn="l">
              <a:spcBef>
                <a:spcPts val="0"/>
              </a:spcBef>
              <a:spcAft>
                <a:spcPts val="0"/>
              </a:spcAft>
              <a:buNone/>
            </a:pPr>
            <a:r>
              <a:t/>
            </a:r>
            <a:endParaRPr sz="1900"/>
          </a:p>
        </p:txBody>
      </p:sp>
      <p:sp>
        <p:nvSpPr>
          <p:cNvPr id="806" name="Google Shape;806;p66"/>
          <p:cNvSpPr txBox="1"/>
          <p:nvPr>
            <p:ph idx="1" type="subTitle"/>
          </p:nvPr>
        </p:nvSpPr>
        <p:spPr>
          <a:xfrm>
            <a:off x="1226400" y="357200"/>
            <a:ext cx="6691200" cy="54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Recommendation </a:t>
            </a:r>
            <a:endParaRPr b="1"/>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67"/>
          <p:cNvSpPr txBox="1"/>
          <p:nvPr>
            <p:ph type="title"/>
          </p:nvPr>
        </p:nvSpPr>
        <p:spPr>
          <a:xfrm>
            <a:off x="1017075" y="1097800"/>
            <a:ext cx="5327700" cy="236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000"/>
              <a:t>3</a:t>
            </a:r>
            <a:r>
              <a:rPr lang="en" sz="2000"/>
              <a:t>.   Bookings done online</a:t>
            </a:r>
            <a:endParaRPr sz="2000"/>
          </a:p>
          <a:p>
            <a:pPr indent="0" lvl="0" marL="0" rtl="0" algn="l">
              <a:lnSpc>
                <a:spcPct val="150000"/>
              </a:lnSpc>
              <a:spcBef>
                <a:spcPts val="0"/>
              </a:spcBef>
              <a:spcAft>
                <a:spcPts val="0"/>
              </a:spcAft>
              <a:buNone/>
            </a:pPr>
            <a:r>
              <a:rPr b="0" lang="en" sz="1900"/>
              <a:t>⇒ High probability of cancellation</a:t>
            </a:r>
            <a:endParaRPr b="0" sz="1900"/>
          </a:p>
          <a:p>
            <a:pPr indent="0" lvl="0" marL="0" rtl="0" algn="l">
              <a:lnSpc>
                <a:spcPct val="150000"/>
              </a:lnSpc>
              <a:spcBef>
                <a:spcPts val="0"/>
              </a:spcBef>
              <a:spcAft>
                <a:spcPts val="0"/>
              </a:spcAft>
              <a:buNone/>
            </a:pPr>
            <a:r>
              <a:rPr lang="en" sz="1900"/>
              <a:t>Recommendation </a:t>
            </a:r>
            <a:endParaRPr sz="1900"/>
          </a:p>
          <a:p>
            <a:pPr indent="0" lvl="0" marL="0" rtl="0" algn="l">
              <a:lnSpc>
                <a:spcPct val="150000"/>
              </a:lnSpc>
              <a:spcBef>
                <a:spcPts val="0"/>
              </a:spcBef>
              <a:spcAft>
                <a:spcPts val="0"/>
              </a:spcAft>
              <a:buNone/>
            </a:pPr>
            <a:r>
              <a:rPr b="0" lang="en" sz="1900"/>
              <a:t>⇒ Hotels to </a:t>
            </a:r>
            <a:r>
              <a:rPr b="0" lang="en" sz="1900"/>
              <a:t>provide competitive prices </a:t>
            </a:r>
            <a:endParaRPr b="0" sz="1900"/>
          </a:p>
          <a:p>
            <a:pPr indent="0" lvl="0" marL="0" rtl="0" algn="l">
              <a:lnSpc>
                <a:spcPct val="150000"/>
              </a:lnSpc>
              <a:spcBef>
                <a:spcPts val="0"/>
              </a:spcBef>
              <a:spcAft>
                <a:spcPts val="0"/>
              </a:spcAft>
              <a:buNone/>
            </a:pPr>
            <a:r>
              <a:rPr b="0" lang="en" sz="1900"/>
              <a:t>While simultaneously</a:t>
            </a:r>
            <a:endParaRPr b="0" sz="1900"/>
          </a:p>
          <a:p>
            <a:pPr indent="0" lvl="0" marL="0" rtl="0" algn="l">
              <a:lnSpc>
                <a:spcPct val="150000"/>
              </a:lnSpc>
              <a:spcBef>
                <a:spcPts val="0"/>
              </a:spcBef>
              <a:spcAft>
                <a:spcPts val="0"/>
              </a:spcAft>
              <a:buNone/>
            </a:pPr>
            <a:r>
              <a:rPr b="0" lang="en" sz="1900"/>
              <a:t>⇒ Hotels to limit number of online bookings</a:t>
            </a:r>
            <a:endParaRPr b="0" sz="1900"/>
          </a:p>
        </p:txBody>
      </p:sp>
      <p:sp>
        <p:nvSpPr>
          <p:cNvPr id="812" name="Google Shape;812;p67"/>
          <p:cNvSpPr txBox="1"/>
          <p:nvPr>
            <p:ph idx="1" type="subTitle"/>
          </p:nvPr>
        </p:nvSpPr>
        <p:spPr>
          <a:xfrm>
            <a:off x="1226400" y="357200"/>
            <a:ext cx="6691200" cy="54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Recommendation </a:t>
            </a:r>
            <a:endParaRPr b="1"/>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68"/>
          <p:cNvSpPr txBox="1"/>
          <p:nvPr>
            <p:ph idx="1" type="subTitle"/>
          </p:nvPr>
        </p:nvSpPr>
        <p:spPr>
          <a:xfrm>
            <a:off x="783049" y="951925"/>
            <a:ext cx="7134600" cy="22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5500"/>
              <a:t>Thank You!</a:t>
            </a:r>
            <a:endParaRPr b="1" sz="5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6"/>
          <p:cNvSpPr txBox="1"/>
          <p:nvPr/>
        </p:nvSpPr>
        <p:spPr>
          <a:xfrm>
            <a:off x="1087025" y="821900"/>
            <a:ext cx="24657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a:solidFill>
                  <a:srgbClr val="212121"/>
                </a:solidFill>
                <a:highlight>
                  <a:srgbClr val="EEF0F2"/>
                </a:highlight>
                <a:latin typeface="DM Sans"/>
                <a:ea typeface="DM Sans"/>
                <a:cs typeface="DM Sans"/>
                <a:sym typeface="DM Sans"/>
              </a:rPr>
              <a:t>Booking.com</a:t>
            </a:r>
            <a:endParaRPr b="1" sz="2600">
              <a:solidFill>
                <a:srgbClr val="212121"/>
              </a:solidFill>
              <a:highlight>
                <a:srgbClr val="EEF0F2"/>
              </a:highlight>
              <a:latin typeface="DM Sans"/>
              <a:ea typeface="DM Sans"/>
              <a:cs typeface="DM Sans"/>
              <a:sym typeface="DM Sans"/>
            </a:endParaRPr>
          </a:p>
        </p:txBody>
      </p:sp>
      <p:sp>
        <p:nvSpPr>
          <p:cNvPr id="386" name="Google Shape;386;p36"/>
          <p:cNvSpPr txBox="1"/>
          <p:nvPr/>
        </p:nvSpPr>
        <p:spPr>
          <a:xfrm>
            <a:off x="4189025" y="1560550"/>
            <a:ext cx="7821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800">
                <a:solidFill>
                  <a:srgbClr val="9900FF"/>
                </a:solidFill>
                <a:latin typeface="Hammersmith One"/>
                <a:ea typeface="Hammersmith One"/>
                <a:cs typeface="Hammersmith One"/>
                <a:sym typeface="Hammersmith One"/>
              </a:rPr>
              <a:t>VS</a:t>
            </a:r>
            <a:endParaRPr b="1" sz="3800">
              <a:solidFill>
                <a:srgbClr val="9900FF"/>
              </a:solidFill>
              <a:latin typeface="Hammersmith One"/>
              <a:ea typeface="Hammersmith One"/>
              <a:cs typeface="Hammersmith One"/>
              <a:sym typeface="Hammersmith One"/>
            </a:endParaRPr>
          </a:p>
        </p:txBody>
      </p:sp>
      <p:sp>
        <p:nvSpPr>
          <p:cNvPr id="387" name="Google Shape;387;p36"/>
          <p:cNvSpPr txBox="1"/>
          <p:nvPr/>
        </p:nvSpPr>
        <p:spPr>
          <a:xfrm>
            <a:off x="5411200" y="821900"/>
            <a:ext cx="30786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a:solidFill>
                  <a:srgbClr val="212121"/>
                </a:solidFill>
                <a:highlight>
                  <a:srgbClr val="EEF0F2"/>
                </a:highlight>
                <a:latin typeface="DM Sans"/>
                <a:ea typeface="DM Sans"/>
                <a:cs typeface="DM Sans"/>
                <a:sym typeface="DM Sans"/>
              </a:rPr>
              <a:t>Hotel’s Website</a:t>
            </a:r>
            <a:endParaRPr b="1" sz="2600">
              <a:solidFill>
                <a:srgbClr val="212121"/>
              </a:solidFill>
              <a:highlight>
                <a:srgbClr val="EEF0F2"/>
              </a:highlight>
              <a:latin typeface="DM Sans"/>
              <a:ea typeface="DM Sans"/>
              <a:cs typeface="DM Sans"/>
              <a:sym typeface="DM Sans"/>
            </a:endParaRPr>
          </a:p>
        </p:txBody>
      </p:sp>
      <p:sp>
        <p:nvSpPr>
          <p:cNvPr id="388" name="Google Shape;388;p36"/>
          <p:cNvSpPr txBox="1"/>
          <p:nvPr/>
        </p:nvSpPr>
        <p:spPr>
          <a:xfrm>
            <a:off x="1166575" y="2014975"/>
            <a:ext cx="2266800" cy="158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500">
                <a:solidFill>
                  <a:srgbClr val="FF0000"/>
                </a:solidFill>
                <a:latin typeface="DM Sans"/>
                <a:ea typeface="DM Sans"/>
                <a:cs typeface="DM Sans"/>
                <a:sym typeface="DM Sans"/>
              </a:rPr>
              <a:t>50 %</a:t>
            </a:r>
            <a:r>
              <a:rPr b="1" lang="en" sz="3500">
                <a:solidFill>
                  <a:schemeClr val="dk1"/>
                </a:solidFill>
                <a:latin typeface="DM Sans"/>
                <a:ea typeface="DM Sans"/>
                <a:cs typeface="DM Sans"/>
                <a:sym typeface="DM Sans"/>
              </a:rPr>
              <a:t> </a:t>
            </a:r>
            <a:endParaRPr b="1" sz="3500">
              <a:solidFill>
                <a:schemeClr val="dk1"/>
              </a:solidFill>
              <a:latin typeface="DM Sans"/>
              <a:ea typeface="DM Sans"/>
              <a:cs typeface="DM Sans"/>
              <a:sym typeface="DM Sans"/>
            </a:endParaRPr>
          </a:p>
          <a:p>
            <a:pPr indent="0" lvl="0" marL="0" rtl="0" algn="ctr">
              <a:spcBef>
                <a:spcPts val="0"/>
              </a:spcBef>
              <a:spcAft>
                <a:spcPts val="0"/>
              </a:spcAft>
              <a:buNone/>
            </a:pPr>
            <a:r>
              <a:rPr lang="en" sz="2800">
                <a:solidFill>
                  <a:schemeClr val="dk1"/>
                </a:solidFill>
                <a:latin typeface="DM Sans"/>
                <a:ea typeface="DM Sans"/>
                <a:cs typeface="DM Sans"/>
                <a:sym typeface="DM Sans"/>
              </a:rPr>
              <a:t>Cancellation Rate in 2018</a:t>
            </a:r>
            <a:endParaRPr sz="2800">
              <a:solidFill>
                <a:schemeClr val="dk1"/>
              </a:solidFill>
              <a:latin typeface="DM Sans"/>
              <a:ea typeface="DM Sans"/>
              <a:cs typeface="DM Sans"/>
              <a:sym typeface="DM Sans"/>
            </a:endParaRPr>
          </a:p>
        </p:txBody>
      </p:sp>
      <p:sp>
        <p:nvSpPr>
          <p:cNvPr id="389" name="Google Shape;389;p36"/>
          <p:cNvSpPr txBox="1"/>
          <p:nvPr/>
        </p:nvSpPr>
        <p:spPr>
          <a:xfrm>
            <a:off x="5726775" y="2014975"/>
            <a:ext cx="2266800" cy="158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500">
                <a:solidFill>
                  <a:srgbClr val="FF0000"/>
                </a:solidFill>
                <a:latin typeface="DM Sans"/>
                <a:ea typeface="DM Sans"/>
                <a:cs typeface="DM Sans"/>
                <a:sym typeface="DM Sans"/>
              </a:rPr>
              <a:t>18.2 %</a:t>
            </a:r>
            <a:r>
              <a:rPr b="1" lang="en" sz="3500">
                <a:solidFill>
                  <a:schemeClr val="dk1"/>
                </a:solidFill>
                <a:latin typeface="DM Sans"/>
                <a:ea typeface="DM Sans"/>
                <a:cs typeface="DM Sans"/>
                <a:sym typeface="DM Sans"/>
              </a:rPr>
              <a:t> </a:t>
            </a:r>
            <a:r>
              <a:rPr lang="en" sz="2800">
                <a:solidFill>
                  <a:schemeClr val="dk1"/>
                </a:solidFill>
                <a:latin typeface="DM Sans"/>
                <a:ea typeface="DM Sans"/>
                <a:cs typeface="DM Sans"/>
                <a:sym typeface="DM Sans"/>
              </a:rPr>
              <a:t>Cancellation Rate in 2018</a:t>
            </a:r>
            <a:endParaRPr sz="2800">
              <a:solidFill>
                <a:schemeClr val="dk1"/>
              </a:solidFill>
              <a:latin typeface="DM Sans"/>
              <a:ea typeface="DM Sans"/>
              <a:cs typeface="DM Sans"/>
              <a:sym typeface="DM Sans"/>
            </a:endParaRPr>
          </a:p>
        </p:txBody>
      </p:sp>
      <p:cxnSp>
        <p:nvCxnSpPr>
          <p:cNvPr id="390" name="Google Shape;390;p36"/>
          <p:cNvCxnSpPr/>
          <p:nvPr/>
        </p:nvCxnSpPr>
        <p:spPr>
          <a:xfrm flipH="1" rot="10800000">
            <a:off x="4550750" y="-76675"/>
            <a:ext cx="19200" cy="5334900"/>
          </a:xfrm>
          <a:prstGeom prst="straightConnector1">
            <a:avLst/>
          </a:prstGeom>
          <a:noFill/>
          <a:ln cap="flat" cmpd="sng" w="28575">
            <a:solidFill>
              <a:srgbClr val="9900FF"/>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37"/>
          <p:cNvSpPr txBox="1"/>
          <p:nvPr/>
        </p:nvSpPr>
        <p:spPr>
          <a:xfrm>
            <a:off x="1087025" y="821900"/>
            <a:ext cx="24657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300">
              <a:solidFill>
                <a:srgbClr val="212121"/>
              </a:solidFill>
              <a:highlight>
                <a:schemeClr val="dk2"/>
              </a:highlight>
              <a:latin typeface="DM Sans"/>
              <a:ea typeface="DM Sans"/>
              <a:cs typeface="DM Sans"/>
              <a:sym typeface="DM Sans"/>
            </a:endParaRPr>
          </a:p>
        </p:txBody>
      </p:sp>
      <p:sp>
        <p:nvSpPr>
          <p:cNvPr id="396" name="Google Shape;396;p37"/>
          <p:cNvSpPr txBox="1"/>
          <p:nvPr/>
        </p:nvSpPr>
        <p:spPr>
          <a:xfrm>
            <a:off x="1087025" y="450725"/>
            <a:ext cx="7423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solidFill>
                  <a:schemeClr val="dk1"/>
                </a:solidFill>
                <a:latin typeface="DM Sans ExtraBold"/>
                <a:ea typeface="DM Sans ExtraBold"/>
                <a:cs typeface="DM Sans ExtraBold"/>
                <a:sym typeface="DM Sans ExtraBold"/>
              </a:rPr>
              <a:t>Impacts</a:t>
            </a:r>
            <a:endParaRPr sz="2700">
              <a:solidFill>
                <a:schemeClr val="dk1"/>
              </a:solidFill>
              <a:latin typeface="DM Sans ExtraBold"/>
              <a:ea typeface="DM Sans ExtraBold"/>
              <a:cs typeface="DM Sans ExtraBold"/>
              <a:sym typeface="DM Sans ExtraBold"/>
            </a:endParaRPr>
          </a:p>
        </p:txBody>
      </p:sp>
      <p:sp>
        <p:nvSpPr>
          <p:cNvPr id="397" name="Google Shape;397;p37"/>
          <p:cNvSpPr txBox="1"/>
          <p:nvPr/>
        </p:nvSpPr>
        <p:spPr>
          <a:xfrm>
            <a:off x="623050" y="1140050"/>
            <a:ext cx="8006700" cy="2339700"/>
          </a:xfrm>
          <a:prstGeom prst="rect">
            <a:avLst/>
          </a:prstGeom>
          <a:noFill/>
          <a:ln>
            <a:noFill/>
          </a:ln>
        </p:spPr>
        <p:txBody>
          <a:bodyPr anchorCtr="0" anchor="t" bIns="91425" lIns="91425" spcFirstLastPara="1" rIns="91425" wrap="square" tIns="91425">
            <a:spAutoFit/>
          </a:bodyPr>
          <a:lstStyle/>
          <a:p>
            <a:pPr indent="-355600" lvl="0" marL="457200" rtl="0" algn="l">
              <a:lnSpc>
                <a:spcPct val="200000"/>
              </a:lnSpc>
              <a:spcBef>
                <a:spcPts val="0"/>
              </a:spcBef>
              <a:spcAft>
                <a:spcPts val="0"/>
              </a:spcAft>
              <a:buClr>
                <a:schemeClr val="dk1"/>
              </a:buClr>
              <a:buSzPts val="2000"/>
              <a:buFont typeface="DM Sans"/>
              <a:buChar char="❏"/>
            </a:pPr>
            <a:r>
              <a:rPr lang="en" sz="2000">
                <a:solidFill>
                  <a:schemeClr val="dk1"/>
                </a:solidFill>
                <a:latin typeface="DM Sans"/>
                <a:ea typeface="DM Sans"/>
                <a:cs typeface="DM Sans"/>
                <a:sym typeface="DM Sans"/>
              </a:rPr>
              <a:t>Loss of revenue </a:t>
            </a:r>
            <a:endParaRPr sz="2000">
              <a:solidFill>
                <a:schemeClr val="dk1"/>
              </a:solidFill>
              <a:latin typeface="DM Sans"/>
              <a:ea typeface="DM Sans"/>
              <a:cs typeface="DM Sans"/>
              <a:sym typeface="DM Sans"/>
            </a:endParaRPr>
          </a:p>
          <a:p>
            <a:pPr indent="-355600" lvl="0" marL="457200" rtl="0" algn="l">
              <a:lnSpc>
                <a:spcPct val="200000"/>
              </a:lnSpc>
              <a:spcBef>
                <a:spcPts val="0"/>
              </a:spcBef>
              <a:spcAft>
                <a:spcPts val="0"/>
              </a:spcAft>
              <a:buClr>
                <a:schemeClr val="dk1"/>
              </a:buClr>
              <a:buSzPts val="2000"/>
              <a:buFont typeface="DM Sans"/>
              <a:buChar char="❏"/>
            </a:pPr>
            <a:r>
              <a:rPr lang="en" sz="2000">
                <a:solidFill>
                  <a:schemeClr val="dk1"/>
                </a:solidFill>
                <a:latin typeface="DM Sans"/>
                <a:ea typeface="DM Sans"/>
                <a:cs typeface="DM Sans"/>
                <a:sym typeface="DM Sans"/>
              </a:rPr>
              <a:t>Hinders hotel’s marketing efforts</a:t>
            </a:r>
            <a:endParaRPr sz="2000">
              <a:solidFill>
                <a:schemeClr val="dk1"/>
              </a:solidFill>
              <a:latin typeface="DM Sans"/>
              <a:ea typeface="DM Sans"/>
              <a:cs typeface="DM Sans"/>
              <a:sym typeface="DM Sans"/>
            </a:endParaRPr>
          </a:p>
          <a:p>
            <a:pPr indent="-355600" lvl="0" marL="457200" rtl="0" algn="l">
              <a:lnSpc>
                <a:spcPct val="200000"/>
              </a:lnSpc>
              <a:spcBef>
                <a:spcPts val="0"/>
              </a:spcBef>
              <a:spcAft>
                <a:spcPts val="0"/>
              </a:spcAft>
              <a:buClr>
                <a:schemeClr val="dk1"/>
              </a:buClr>
              <a:buSzPts val="2000"/>
              <a:buFont typeface="DM Sans"/>
              <a:buChar char="❏"/>
            </a:pPr>
            <a:r>
              <a:rPr lang="en" sz="2000">
                <a:solidFill>
                  <a:schemeClr val="dk1"/>
                </a:solidFill>
                <a:latin typeface="DM Sans"/>
                <a:ea typeface="DM Sans"/>
                <a:cs typeface="DM Sans"/>
                <a:sym typeface="DM Sans"/>
              </a:rPr>
              <a:t>Decline in hotel ranking</a:t>
            </a:r>
            <a:endParaRPr sz="2000">
              <a:solidFill>
                <a:schemeClr val="dk1"/>
              </a:solidFill>
              <a:latin typeface="DM Sans"/>
              <a:ea typeface="DM Sans"/>
              <a:cs typeface="DM Sans"/>
              <a:sym typeface="DM Sans"/>
            </a:endParaRPr>
          </a:p>
          <a:p>
            <a:pPr indent="-355600" lvl="0" marL="457200" rtl="0" algn="l">
              <a:lnSpc>
                <a:spcPct val="200000"/>
              </a:lnSpc>
              <a:spcBef>
                <a:spcPts val="0"/>
              </a:spcBef>
              <a:spcAft>
                <a:spcPts val="0"/>
              </a:spcAft>
              <a:buClr>
                <a:schemeClr val="dk1"/>
              </a:buClr>
              <a:buSzPts val="2000"/>
              <a:buFont typeface="DM Sans"/>
              <a:buChar char="❏"/>
            </a:pPr>
            <a:r>
              <a:rPr lang="en" sz="2000">
                <a:solidFill>
                  <a:schemeClr val="dk1"/>
                </a:solidFill>
                <a:latin typeface="DM Sans"/>
                <a:ea typeface="DM Sans"/>
                <a:cs typeface="DM Sans"/>
                <a:sym typeface="DM Sans"/>
              </a:rPr>
              <a:t>Necessitates additional effort and resources from hotel staff</a:t>
            </a:r>
            <a:endParaRPr sz="2000">
              <a:solidFill>
                <a:schemeClr val="dk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8"/>
          <p:cNvSpPr txBox="1"/>
          <p:nvPr>
            <p:ph type="title"/>
          </p:nvPr>
        </p:nvSpPr>
        <p:spPr>
          <a:xfrm>
            <a:off x="3967400" y="1655500"/>
            <a:ext cx="4410900" cy="180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800">
                <a:solidFill>
                  <a:srgbClr val="9900FF"/>
                </a:solidFill>
              </a:rPr>
              <a:t>Machine </a:t>
            </a:r>
            <a:r>
              <a:rPr lang="en" sz="6800"/>
              <a:t>Learning</a:t>
            </a:r>
            <a:endParaRPr sz="6800"/>
          </a:p>
        </p:txBody>
      </p:sp>
      <p:grpSp>
        <p:nvGrpSpPr>
          <p:cNvPr id="403" name="Google Shape;403;p38"/>
          <p:cNvGrpSpPr/>
          <p:nvPr/>
        </p:nvGrpSpPr>
        <p:grpSpPr>
          <a:xfrm>
            <a:off x="-541907" y="-622274"/>
            <a:ext cx="4136119" cy="6091167"/>
            <a:chOff x="-541907" y="-622274"/>
            <a:chExt cx="4136119" cy="6091167"/>
          </a:xfrm>
        </p:grpSpPr>
        <p:sp>
          <p:nvSpPr>
            <p:cNvPr id="404" name="Google Shape;404;p38"/>
            <p:cNvSpPr/>
            <p:nvPr/>
          </p:nvSpPr>
          <p:spPr>
            <a:xfrm rot="10800000">
              <a:off x="84193" y="4041766"/>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8"/>
            <p:cNvSpPr/>
            <p:nvPr/>
          </p:nvSpPr>
          <p:spPr>
            <a:xfrm rot="10800000">
              <a:off x="993581" y="456941"/>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8"/>
            <p:cNvSpPr/>
            <p:nvPr/>
          </p:nvSpPr>
          <p:spPr>
            <a:xfrm rot="10800000">
              <a:off x="2040588" y="96213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8"/>
            <p:cNvSpPr/>
            <p:nvPr/>
          </p:nvSpPr>
          <p:spPr>
            <a:xfrm rot="10800000">
              <a:off x="-541907" y="962141"/>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8"/>
            <p:cNvSpPr/>
            <p:nvPr/>
          </p:nvSpPr>
          <p:spPr>
            <a:xfrm flipH="1">
              <a:off x="993584" y="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8"/>
            <p:cNvSpPr/>
            <p:nvPr/>
          </p:nvSpPr>
          <p:spPr>
            <a:xfrm flipH="1">
              <a:off x="713235" y="227519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8"/>
            <p:cNvSpPr/>
            <p:nvPr/>
          </p:nvSpPr>
          <p:spPr>
            <a:xfrm flipH="1">
              <a:off x="421473" y="177885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8"/>
            <p:cNvSpPr/>
            <p:nvPr/>
          </p:nvSpPr>
          <p:spPr>
            <a:xfrm flipH="1">
              <a:off x="1611716" y="14749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8"/>
            <p:cNvSpPr/>
            <p:nvPr/>
          </p:nvSpPr>
          <p:spPr>
            <a:xfrm flipH="1">
              <a:off x="2597873" y="-622274"/>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8"/>
            <p:cNvSpPr/>
            <p:nvPr/>
          </p:nvSpPr>
          <p:spPr>
            <a:xfrm flipH="1">
              <a:off x="1260177" y="265125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8"/>
            <p:cNvSpPr/>
            <p:nvPr/>
          </p:nvSpPr>
          <p:spPr>
            <a:xfrm flipH="1">
              <a:off x="2180770" y="-13821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8"/>
            <p:cNvSpPr/>
            <p:nvPr/>
          </p:nvSpPr>
          <p:spPr>
            <a:xfrm rot="10800000">
              <a:off x="1759176" y="404513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8"/>
            <p:cNvSpPr/>
            <p:nvPr/>
          </p:nvSpPr>
          <p:spPr>
            <a:xfrm rot="10800000">
              <a:off x="2367643" y="2651241"/>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8"/>
            <p:cNvSpPr/>
            <p:nvPr/>
          </p:nvSpPr>
          <p:spPr>
            <a:xfrm rot="10800000">
              <a:off x="503546" y="355770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8"/>
            <p:cNvSpPr/>
            <p:nvPr/>
          </p:nvSpPr>
          <p:spPr>
            <a:xfrm rot="10800000">
              <a:off x="1759170" y="4500771"/>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8"/>
            <p:cNvSpPr/>
            <p:nvPr/>
          </p:nvSpPr>
          <p:spPr>
            <a:xfrm flipH="1">
              <a:off x="-125473" y="539494"/>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8"/>
            <p:cNvSpPr/>
            <p:nvPr/>
          </p:nvSpPr>
          <p:spPr>
            <a:xfrm flipH="1">
              <a:off x="2755502" y="3194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21" name="Google Shape;421;p38"/>
          <p:cNvCxnSpPr/>
          <p:nvPr/>
        </p:nvCxnSpPr>
        <p:spPr>
          <a:xfrm flipH="1" rot="10800000">
            <a:off x="3967400" y="1509750"/>
            <a:ext cx="390600" cy="150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39"/>
          <p:cNvSpPr txBox="1"/>
          <p:nvPr>
            <p:ph type="title"/>
          </p:nvPr>
        </p:nvSpPr>
        <p:spPr>
          <a:xfrm>
            <a:off x="713225" y="2134275"/>
            <a:ext cx="5397900" cy="94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INNHotelsGroup </a:t>
            </a:r>
            <a:endParaRPr/>
          </a:p>
        </p:txBody>
      </p:sp>
      <p:sp>
        <p:nvSpPr>
          <p:cNvPr id="427" name="Google Shape;427;p39"/>
          <p:cNvSpPr txBox="1"/>
          <p:nvPr>
            <p:ph idx="2" type="title"/>
          </p:nvPr>
        </p:nvSpPr>
        <p:spPr>
          <a:xfrm>
            <a:off x="713225" y="1073775"/>
            <a:ext cx="4496700" cy="131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9900FF"/>
                </a:solidFill>
              </a:rPr>
              <a:t>Dataset</a:t>
            </a:r>
            <a:endParaRPr>
              <a:solidFill>
                <a:srgbClr val="9900FF"/>
              </a:solidFill>
            </a:endParaRPr>
          </a:p>
        </p:txBody>
      </p:sp>
      <p:sp>
        <p:nvSpPr>
          <p:cNvPr id="428" name="Google Shape;428;p39"/>
          <p:cNvSpPr txBox="1"/>
          <p:nvPr>
            <p:ph idx="1" type="subTitle"/>
          </p:nvPr>
        </p:nvSpPr>
        <p:spPr>
          <a:xfrm>
            <a:off x="713225" y="3181550"/>
            <a:ext cx="4344300" cy="49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t>36275 entries &amp; 19 Columns</a:t>
            </a:r>
            <a:endParaRPr sz="1700"/>
          </a:p>
          <a:p>
            <a:pPr indent="0" lvl="0" marL="0" rtl="0" algn="ctr">
              <a:spcBef>
                <a:spcPts val="0"/>
              </a:spcBef>
              <a:spcAft>
                <a:spcPts val="0"/>
              </a:spcAft>
              <a:buNone/>
            </a:pPr>
            <a:r>
              <a:rPr lang="en" sz="1700"/>
              <a:t>No duplicates or missing </a:t>
            </a:r>
            <a:r>
              <a:rPr lang="en" sz="1700"/>
              <a:t>values</a:t>
            </a:r>
            <a:endParaRPr sz="1700"/>
          </a:p>
        </p:txBody>
      </p:sp>
      <p:grpSp>
        <p:nvGrpSpPr>
          <p:cNvPr id="429" name="Google Shape;429;p39"/>
          <p:cNvGrpSpPr/>
          <p:nvPr/>
        </p:nvGrpSpPr>
        <p:grpSpPr>
          <a:xfrm>
            <a:off x="5104880" y="-153372"/>
            <a:ext cx="4218588" cy="6000577"/>
            <a:chOff x="5104880" y="-153372"/>
            <a:chExt cx="4218588" cy="6000577"/>
          </a:xfrm>
        </p:grpSpPr>
        <p:sp>
          <p:nvSpPr>
            <p:cNvPr id="430" name="Google Shape;430;p39"/>
            <p:cNvSpPr/>
            <p:nvPr/>
          </p:nvSpPr>
          <p:spPr>
            <a:xfrm>
              <a:off x="7074911" y="254737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9"/>
            <p:cNvSpPr/>
            <p:nvPr/>
          </p:nvSpPr>
          <p:spPr>
            <a:xfrm>
              <a:off x="7026089" y="-1533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9"/>
            <p:cNvSpPr/>
            <p:nvPr/>
          </p:nvSpPr>
          <p:spPr>
            <a:xfrm>
              <a:off x="6606684" y="318466"/>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9"/>
            <p:cNvSpPr/>
            <p:nvPr/>
          </p:nvSpPr>
          <p:spPr>
            <a:xfrm>
              <a:off x="6138958" y="13708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9"/>
            <p:cNvSpPr/>
            <p:nvPr/>
          </p:nvSpPr>
          <p:spPr>
            <a:xfrm>
              <a:off x="5732458" y="87452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9"/>
            <p:cNvSpPr/>
            <p:nvPr/>
          </p:nvSpPr>
          <p:spPr>
            <a:xfrm>
              <a:off x="7480889" y="98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9"/>
            <p:cNvSpPr/>
            <p:nvPr/>
          </p:nvSpPr>
          <p:spPr>
            <a:xfrm>
              <a:off x="7074904" y="207505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9"/>
            <p:cNvSpPr/>
            <p:nvPr/>
          </p:nvSpPr>
          <p:spPr>
            <a:xfrm>
              <a:off x="7962441" y="140407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9"/>
            <p:cNvSpPr/>
            <p:nvPr/>
          </p:nvSpPr>
          <p:spPr>
            <a:xfrm flipH="1" rot="10800000">
              <a:off x="6036087" y="312497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9"/>
            <p:cNvSpPr/>
            <p:nvPr/>
          </p:nvSpPr>
          <p:spPr>
            <a:xfrm flipH="1" rot="10800000">
              <a:off x="6355205" y="410208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9"/>
            <p:cNvSpPr/>
            <p:nvPr/>
          </p:nvSpPr>
          <p:spPr>
            <a:xfrm flipH="1" rot="10800000">
              <a:off x="5732459" y="487908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9"/>
            <p:cNvSpPr/>
            <p:nvPr/>
          </p:nvSpPr>
          <p:spPr>
            <a:xfrm flipH="1" rot="10800000">
              <a:off x="6683197" y="351549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9"/>
            <p:cNvSpPr/>
            <p:nvPr/>
          </p:nvSpPr>
          <p:spPr>
            <a:xfrm flipH="1" rot="10800000">
              <a:off x="5104880" y="443452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9"/>
            <p:cNvSpPr/>
            <p:nvPr/>
          </p:nvSpPr>
          <p:spPr>
            <a:xfrm>
              <a:off x="8484758" y="243811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9"/>
            <p:cNvSpPr/>
            <p:nvPr/>
          </p:nvSpPr>
          <p:spPr>
            <a:xfrm>
              <a:off x="8038260" y="292128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9"/>
            <p:cNvSpPr/>
            <p:nvPr/>
          </p:nvSpPr>
          <p:spPr>
            <a:xfrm flipH="1" rot="10800000">
              <a:off x="7853362" y="396220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9"/>
            <p:cNvSpPr/>
            <p:nvPr/>
          </p:nvSpPr>
          <p:spPr>
            <a:xfrm flipH="1" rot="10800000">
              <a:off x="8261505" y="443452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47" name="Google Shape;447;p39"/>
          <p:cNvCxnSpPr/>
          <p:nvPr/>
        </p:nvCxnSpPr>
        <p:spPr>
          <a:xfrm>
            <a:off x="841250" y="1385850"/>
            <a:ext cx="3735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40"/>
          <p:cNvSpPr txBox="1"/>
          <p:nvPr/>
        </p:nvSpPr>
        <p:spPr>
          <a:xfrm>
            <a:off x="1087025" y="821900"/>
            <a:ext cx="24657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300">
              <a:solidFill>
                <a:srgbClr val="212121"/>
              </a:solidFill>
              <a:highlight>
                <a:schemeClr val="dk2"/>
              </a:highlight>
              <a:latin typeface="DM Sans"/>
              <a:ea typeface="DM Sans"/>
              <a:cs typeface="DM Sans"/>
              <a:sym typeface="DM Sans"/>
            </a:endParaRPr>
          </a:p>
        </p:txBody>
      </p:sp>
      <p:sp>
        <p:nvSpPr>
          <p:cNvPr id="453" name="Google Shape;453;p40"/>
          <p:cNvSpPr txBox="1"/>
          <p:nvPr/>
        </p:nvSpPr>
        <p:spPr>
          <a:xfrm>
            <a:off x="1087025" y="450725"/>
            <a:ext cx="7423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solidFill>
                  <a:schemeClr val="dk1"/>
                </a:solidFill>
                <a:latin typeface="DM Sans ExtraBold"/>
                <a:ea typeface="DM Sans ExtraBold"/>
                <a:cs typeface="DM Sans ExtraBold"/>
                <a:sym typeface="DM Sans ExtraBold"/>
              </a:rPr>
              <a:t>Data Preparation: Cleaning</a:t>
            </a:r>
            <a:endParaRPr sz="2700">
              <a:solidFill>
                <a:schemeClr val="dk1"/>
              </a:solidFill>
              <a:latin typeface="DM Sans ExtraBold"/>
              <a:ea typeface="DM Sans ExtraBold"/>
              <a:cs typeface="DM Sans ExtraBold"/>
              <a:sym typeface="DM Sans ExtraBold"/>
            </a:endParaRPr>
          </a:p>
        </p:txBody>
      </p:sp>
      <p:sp>
        <p:nvSpPr>
          <p:cNvPr id="454" name="Google Shape;454;p40"/>
          <p:cNvSpPr txBox="1"/>
          <p:nvPr/>
        </p:nvSpPr>
        <p:spPr>
          <a:xfrm>
            <a:off x="623050" y="1547825"/>
            <a:ext cx="4109700" cy="26166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chemeClr val="dk1"/>
              </a:buClr>
              <a:buSzPts val="2000"/>
              <a:buFont typeface="DM Sans"/>
              <a:buChar char="❏"/>
            </a:pPr>
            <a:r>
              <a:rPr lang="en" sz="2000">
                <a:solidFill>
                  <a:schemeClr val="dk1"/>
                </a:solidFill>
                <a:latin typeface="DM Sans"/>
                <a:ea typeface="DM Sans"/>
                <a:cs typeface="DM Sans"/>
                <a:sym typeface="DM Sans"/>
              </a:rPr>
              <a:t>We dropped the irrelevant column (Booking_ID)</a:t>
            </a:r>
            <a:endParaRPr sz="20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20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n" sz="2000">
                <a:solidFill>
                  <a:schemeClr val="dk1"/>
                </a:solidFill>
                <a:latin typeface="DM Sans"/>
                <a:ea typeface="DM Sans"/>
                <a:cs typeface="DM Sans"/>
                <a:sym typeface="DM Sans"/>
              </a:rPr>
              <a:t>This </a:t>
            </a:r>
            <a:r>
              <a:rPr lang="en" sz="2000">
                <a:solidFill>
                  <a:schemeClr val="dk1"/>
                </a:solidFill>
                <a:latin typeface="DM Sans"/>
                <a:ea typeface="DM Sans"/>
                <a:cs typeface="DM Sans"/>
                <a:sym typeface="DM Sans"/>
              </a:rPr>
              <a:t>column </a:t>
            </a:r>
            <a:r>
              <a:rPr lang="en" sz="2000">
                <a:solidFill>
                  <a:schemeClr val="dk1"/>
                </a:solidFill>
                <a:latin typeface="DM Sans"/>
                <a:ea typeface="DM Sans"/>
                <a:cs typeface="DM Sans"/>
                <a:sym typeface="DM Sans"/>
              </a:rPr>
              <a:t>will not be useful in helping us predict the </a:t>
            </a:r>
            <a:r>
              <a:rPr lang="en" sz="2000">
                <a:solidFill>
                  <a:schemeClr val="dk1"/>
                </a:solidFill>
                <a:latin typeface="DM Sans"/>
                <a:ea typeface="DM Sans"/>
                <a:cs typeface="DM Sans"/>
                <a:sym typeface="DM Sans"/>
              </a:rPr>
              <a:t>likelihood</a:t>
            </a:r>
            <a:r>
              <a:rPr lang="en" sz="2000">
                <a:solidFill>
                  <a:schemeClr val="dk1"/>
                </a:solidFill>
                <a:latin typeface="DM Sans"/>
                <a:ea typeface="DM Sans"/>
                <a:cs typeface="DM Sans"/>
                <a:sym typeface="DM Sans"/>
              </a:rPr>
              <a:t> of hotel booking cancellations </a:t>
            </a:r>
            <a:endParaRPr sz="20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2000">
              <a:solidFill>
                <a:schemeClr val="dk1"/>
              </a:solidFill>
              <a:latin typeface="DM Sans"/>
              <a:ea typeface="DM Sans"/>
              <a:cs typeface="DM Sans"/>
              <a:sym typeface="DM Sans"/>
            </a:endParaRPr>
          </a:p>
        </p:txBody>
      </p:sp>
      <p:pic>
        <p:nvPicPr>
          <p:cNvPr id="455" name="Google Shape;455;p40"/>
          <p:cNvPicPr preferRelativeResize="0"/>
          <p:nvPr/>
        </p:nvPicPr>
        <p:blipFill rotWithShape="1">
          <a:blip r:embed="rId3">
            <a:alphaModFix/>
          </a:blip>
          <a:srcRect b="58373" l="5088" r="73865" t="16353"/>
          <a:stretch/>
        </p:blipFill>
        <p:spPr>
          <a:xfrm>
            <a:off x="5060175" y="1360700"/>
            <a:ext cx="3289098" cy="3160800"/>
          </a:xfrm>
          <a:prstGeom prst="rect">
            <a:avLst/>
          </a:prstGeom>
          <a:noFill/>
          <a:ln>
            <a:noFill/>
          </a:ln>
        </p:spPr>
      </p:pic>
      <p:sp>
        <p:nvSpPr>
          <p:cNvPr id="456" name="Google Shape;456;p40"/>
          <p:cNvSpPr/>
          <p:nvPr/>
        </p:nvSpPr>
        <p:spPr>
          <a:xfrm>
            <a:off x="4926200" y="1175750"/>
            <a:ext cx="1339500" cy="33459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57" name="Google Shape;457;p40"/>
          <p:cNvSpPr/>
          <p:nvPr/>
        </p:nvSpPr>
        <p:spPr>
          <a:xfrm>
            <a:off x="4183500" y="1205525"/>
            <a:ext cx="777000" cy="342300"/>
          </a:xfrm>
          <a:prstGeom prst="bentArrow">
            <a:avLst>
              <a:gd fmla="val 25000" name="adj1"/>
              <a:gd fmla="val 26085" name="adj2"/>
              <a:gd fmla="val 25000" name="adj3"/>
              <a:gd fmla="val 43750" name="adj4"/>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1"/>
          <p:cNvSpPr txBox="1"/>
          <p:nvPr>
            <p:ph type="title"/>
          </p:nvPr>
        </p:nvSpPr>
        <p:spPr>
          <a:xfrm>
            <a:off x="713225" y="2624775"/>
            <a:ext cx="5397900" cy="954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Analysis</a:t>
            </a:r>
            <a:endParaRPr/>
          </a:p>
        </p:txBody>
      </p:sp>
      <p:sp>
        <p:nvSpPr>
          <p:cNvPr id="463" name="Google Shape;463;p41"/>
          <p:cNvSpPr txBox="1"/>
          <p:nvPr>
            <p:ph idx="2" type="title"/>
          </p:nvPr>
        </p:nvSpPr>
        <p:spPr>
          <a:xfrm>
            <a:off x="713225" y="1723350"/>
            <a:ext cx="4496700" cy="110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9900FF"/>
                </a:solidFill>
              </a:rPr>
              <a:t>Exploratory</a:t>
            </a:r>
            <a:endParaRPr>
              <a:solidFill>
                <a:srgbClr val="9900FF"/>
              </a:solidFill>
            </a:endParaRPr>
          </a:p>
        </p:txBody>
      </p:sp>
      <p:grpSp>
        <p:nvGrpSpPr>
          <p:cNvPr id="464" name="Google Shape;464;p41"/>
          <p:cNvGrpSpPr/>
          <p:nvPr/>
        </p:nvGrpSpPr>
        <p:grpSpPr>
          <a:xfrm>
            <a:off x="5104880" y="-153372"/>
            <a:ext cx="4218588" cy="6000577"/>
            <a:chOff x="5104880" y="-153372"/>
            <a:chExt cx="4218588" cy="6000577"/>
          </a:xfrm>
        </p:grpSpPr>
        <p:sp>
          <p:nvSpPr>
            <p:cNvPr id="465" name="Google Shape;465;p41"/>
            <p:cNvSpPr/>
            <p:nvPr/>
          </p:nvSpPr>
          <p:spPr>
            <a:xfrm>
              <a:off x="7074911" y="254737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1"/>
            <p:cNvSpPr/>
            <p:nvPr/>
          </p:nvSpPr>
          <p:spPr>
            <a:xfrm>
              <a:off x="7026089" y="-1533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1"/>
            <p:cNvSpPr/>
            <p:nvPr/>
          </p:nvSpPr>
          <p:spPr>
            <a:xfrm>
              <a:off x="6606684" y="318466"/>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1"/>
            <p:cNvSpPr/>
            <p:nvPr/>
          </p:nvSpPr>
          <p:spPr>
            <a:xfrm>
              <a:off x="6138958" y="13708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1"/>
            <p:cNvSpPr/>
            <p:nvPr/>
          </p:nvSpPr>
          <p:spPr>
            <a:xfrm>
              <a:off x="5732458" y="87452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1"/>
            <p:cNvSpPr/>
            <p:nvPr/>
          </p:nvSpPr>
          <p:spPr>
            <a:xfrm>
              <a:off x="7480889" y="98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1"/>
            <p:cNvSpPr/>
            <p:nvPr/>
          </p:nvSpPr>
          <p:spPr>
            <a:xfrm>
              <a:off x="7074904" y="207505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1"/>
            <p:cNvSpPr/>
            <p:nvPr/>
          </p:nvSpPr>
          <p:spPr>
            <a:xfrm>
              <a:off x="7962441" y="140407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1"/>
            <p:cNvSpPr/>
            <p:nvPr/>
          </p:nvSpPr>
          <p:spPr>
            <a:xfrm flipH="1" rot="10800000">
              <a:off x="6036087" y="312497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1"/>
            <p:cNvSpPr/>
            <p:nvPr/>
          </p:nvSpPr>
          <p:spPr>
            <a:xfrm flipH="1" rot="10800000">
              <a:off x="6355205" y="410208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1"/>
            <p:cNvSpPr/>
            <p:nvPr/>
          </p:nvSpPr>
          <p:spPr>
            <a:xfrm flipH="1" rot="10800000">
              <a:off x="5732459" y="487908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1"/>
            <p:cNvSpPr/>
            <p:nvPr/>
          </p:nvSpPr>
          <p:spPr>
            <a:xfrm flipH="1" rot="10800000">
              <a:off x="6683197" y="351549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1"/>
            <p:cNvSpPr/>
            <p:nvPr/>
          </p:nvSpPr>
          <p:spPr>
            <a:xfrm flipH="1" rot="10800000">
              <a:off x="5104880" y="443452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1"/>
            <p:cNvSpPr/>
            <p:nvPr/>
          </p:nvSpPr>
          <p:spPr>
            <a:xfrm>
              <a:off x="8484758" y="243811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1"/>
            <p:cNvSpPr/>
            <p:nvPr/>
          </p:nvSpPr>
          <p:spPr>
            <a:xfrm>
              <a:off x="8038260" y="292128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1"/>
            <p:cNvSpPr/>
            <p:nvPr/>
          </p:nvSpPr>
          <p:spPr>
            <a:xfrm flipH="1" rot="10800000">
              <a:off x="7853362" y="396220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1"/>
            <p:cNvSpPr/>
            <p:nvPr/>
          </p:nvSpPr>
          <p:spPr>
            <a:xfrm flipH="1" rot="10800000">
              <a:off x="8261505" y="443452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82" name="Google Shape;482;p41"/>
          <p:cNvCxnSpPr/>
          <p:nvPr/>
        </p:nvCxnSpPr>
        <p:spPr>
          <a:xfrm>
            <a:off x="827975" y="1823325"/>
            <a:ext cx="3735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Data Collection and Analysis - Master of Science in Community Health and Prevention Research by Slidesgo">
  <a:themeElements>
    <a:clrScheme name="Simple Light">
      <a:dk1>
        <a:srgbClr val="384655"/>
      </a:dk1>
      <a:lt1>
        <a:srgbClr val="FFFFFF"/>
      </a:lt1>
      <a:dk2>
        <a:srgbClr val="AFC7FF"/>
      </a:dk2>
      <a:lt2>
        <a:srgbClr val="9FCBFD"/>
      </a:lt2>
      <a:accent1>
        <a:srgbClr val="68DAF8"/>
      </a:accent1>
      <a:accent2>
        <a:srgbClr val="FFFFFF"/>
      </a:accent2>
      <a:accent3>
        <a:srgbClr val="FFFFFF"/>
      </a:accent3>
      <a:accent4>
        <a:srgbClr val="FFFFFF"/>
      </a:accent4>
      <a:accent5>
        <a:srgbClr val="FFFFFF"/>
      </a:accent5>
      <a:accent6>
        <a:srgbClr val="FFFFFF"/>
      </a:accent6>
      <a:hlink>
        <a:srgbClr val="38465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